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6" r:id="rId4"/>
    <p:sldMasterId id="214748372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5143500" cx="9144000"/>
  <p:notesSz cx="6858000" cy="9144000"/>
  <p:embeddedFontLst>
    <p:embeddedFont>
      <p:font typeface="Roboto Black"/>
      <p:bold r:id="rId43"/>
      <p:boldItalic r:id="rId44"/>
    </p:embeddedFont>
    <p:embeddedFont>
      <p:font typeface="Roboto Mono Medium"/>
      <p:regular r:id="rId45"/>
      <p:bold r:id="rId46"/>
      <p:italic r:id="rId47"/>
      <p:boldItalic r:id="rId48"/>
    </p:embeddedFont>
    <p:embeddedFont>
      <p:font typeface="Roboto"/>
      <p:regular r:id="rId49"/>
      <p:bold r:id="rId50"/>
      <p:italic r:id="rId51"/>
      <p:boldItalic r:id="rId52"/>
    </p:embeddedFont>
    <p:embeddedFont>
      <p:font typeface="Inter SemiBold"/>
      <p:regular r:id="rId53"/>
      <p:bold r:id="rId54"/>
      <p:italic r:id="rId55"/>
      <p:boldItalic r:id="rId56"/>
    </p:embeddedFont>
    <p:embeddedFont>
      <p:font typeface="Inter"/>
      <p:regular r:id="rId57"/>
      <p:bold r:id="rId58"/>
      <p:italic r:id="rId59"/>
      <p:boldItalic r:id="rId60"/>
    </p:embeddedFont>
    <p:embeddedFont>
      <p:font typeface="Roboto Light"/>
      <p:regular r:id="rId61"/>
      <p:bold r:id="rId62"/>
      <p:italic r:id="rId63"/>
      <p:boldItalic r:id="rId64"/>
    </p:embeddedFont>
    <p:embeddedFont>
      <p:font typeface="Roboto Mono"/>
      <p:regular r:id="rId65"/>
      <p:bold r:id="rId66"/>
      <p:italic r:id="rId67"/>
      <p:boldItalic r:id="rId68"/>
    </p:embeddedFont>
    <p:embeddedFont>
      <p:font typeface="Inter Medium"/>
      <p:regular r:id="rId69"/>
      <p:bold r:id="rId70"/>
      <p:italic r:id="rId71"/>
      <p:boldItalic r:id="rId7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RobotoBlack-boldItalic.fntdata"/><Relationship Id="rId43" Type="http://schemas.openxmlformats.org/officeDocument/2006/relationships/font" Target="fonts/RobotoBlack-bold.fntdata"/><Relationship Id="rId46" Type="http://schemas.openxmlformats.org/officeDocument/2006/relationships/font" Target="fonts/RobotoMonoMedium-bold.fntdata"/><Relationship Id="rId45" Type="http://schemas.openxmlformats.org/officeDocument/2006/relationships/font" Target="fonts/RobotoMono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obotoMonoMedium-boldItalic.fntdata"/><Relationship Id="rId47" Type="http://schemas.openxmlformats.org/officeDocument/2006/relationships/font" Target="fonts/RobotoMonoMedium-italic.fntdata"/><Relationship Id="rId49" Type="http://schemas.openxmlformats.org/officeDocument/2006/relationships/font" Target="fonts/Robo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2" Type="http://schemas.openxmlformats.org/officeDocument/2006/relationships/font" Target="fonts/InterMedium-boldItalic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InterMedium-italic.fntdata"/><Relationship Id="rId70" Type="http://schemas.openxmlformats.org/officeDocument/2006/relationships/font" Target="fonts/InterMedium-bold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Light-bold.fntdata"/><Relationship Id="rId61" Type="http://schemas.openxmlformats.org/officeDocument/2006/relationships/font" Target="fonts/RobotoLight-regular.fntdata"/><Relationship Id="rId20" Type="http://schemas.openxmlformats.org/officeDocument/2006/relationships/slide" Target="slides/slide14.xml"/><Relationship Id="rId64" Type="http://schemas.openxmlformats.org/officeDocument/2006/relationships/font" Target="fonts/RobotoLight-boldItalic.fntdata"/><Relationship Id="rId63" Type="http://schemas.openxmlformats.org/officeDocument/2006/relationships/font" Target="fonts/RobotoLight-italic.fntdata"/><Relationship Id="rId22" Type="http://schemas.openxmlformats.org/officeDocument/2006/relationships/slide" Target="slides/slide16.xml"/><Relationship Id="rId66" Type="http://schemas.openxmlformats.org/officeDocument/2006/relationships/font" Target="fonts/RobotoMono-bold.fntdata"/><Relationship Id="rId21" Type="http://schemas.openxmlformats.org/officeDocument/2006/relationships/slide" Target="slides/slide15.xml"/><Relationship Id="rId65" Type="http://schemas.openxmlformats.org/officeDocument/2006/relationships/font" Target="fonts/RobotoMono-regular.fntdata"/><Relationship Id="rId24" Type="http://schemas.openxmlformats.org/officeDocument/2006/relationships/slide" Target="slides/slide18.xml"/><Relationship Id="rId68" Type="http://schemas.openxmlformats.org/officeDocument/2006/relationships/font" Target="fonts/RobotoMono-boldItalic.fntdata"/><Relationship Id="rId23" Type="http://schemas.openxmlformats.org/officeDocument/2006/relationships/slide" Target="slides/slide17.xml"/><Relationship Id="rId67" Type="http://schemas.openxmlformats.org/officeDocument/2006/relationships/font" Target="fonts/RobotoMono-italic.fntdata"/><Relationship Id="rId60" Type="http://schemas.openxmlformats.org/officeDocument/2006/relationships/font" Target="fonts/Inter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InterMedium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italic.fntdata"/><Relationship Id="rId50" Type="http://schemas.openxmlformats.org/officeDocument/2006/relationships/font" Target="fonts/Roboto-bold.fntdata"/><Relationship Id="rId53" Type="http://schemas.openxmlformats.org/officeDocument/2006/relationships/font" Target="fonts/InterSemiBold-regular.fntdata"/><Relationship Id="rId52" Type="http://schemas.openxmlformats.org/officeDocument/2006/relationships/font" Target="fonts/Roboto-boldItalic.fntdata"/><Relationship Id="rId11" Type="http://schemas.openxmlformats.org/officeDocument/2006/relationships/slide" Target="slides/slide5.xml"/><Relationship Id="rId55" Type="http://schemas.openxmlformats.org/officeDocument/2006/relationships/font" Target="fonts/InterSemiBold-italic.fntdata"/><Relationship Id="rId10" Type="http://schemas.openxmlformats.org/officeDocument/2006/relationships/slide" Target="slides/slide4.xml"/><Relationship Id="rId54" Type="http://schemas.openxmlformats.org/officeDocument/2006/relationships/font" Target="fonts/InterSemiBold-bold.fntdata"/><Relationship Id="rId13" Type="http://schemas.openxmlformats.org/officeDocument/2006/relationships/slide" Target="slides/slide7.xml"/><Relationship Id="rId57" Type="http://schemas.openxmlformats.org/officeDocument/2006/relationships/font" Target="fonts/Inter-regular.fntdata"/><Relationship Id="rId12" Type="http://schemas.openxmlformats.org/officeDocument/2006/relationships/slide" Target="slides/slide6.xml"/><Relationship Id="rId56" Type="http://schemas.openxmlformats.org/officeDocument/2006/relationships/font" Target="fonts/InterSemiBold-boldItalic.fntdata"/><Relationship Id="rId15" Type="http://schemas.openxmlformats.org/officeDocument/2006/relationships/slide" Target="slides/slide9.xml"/><Relationship Id="rId59" Type="http://schemas.openxmlformats.org/officeDocument/2006/relationships/font" Target="fonts/Inter-italic.fntdata"/><Relationship Id="rId14" Type="http://schemas.openxmlformats.org/officeDocument/2006/relationships/slide" Target="slides/slide8.xml"/><Relationship Id="rId58" Type="http://schemas.openxmlformats.org/officeDocument/2006/relationships/font" Target="fonts/Inter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2.jpg>
</file>

<file path=ppt/media/image3.jpg>
</file>

<file path=ppt/media/image4.jpg>
</file>

<file path=ppt/media/image5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1b1c76d730_0_7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31b1c76d730_0_7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31b1c76d730_0_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31b1c76d730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31b1c76d730_0_8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31b1c76d730_0_8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31b1c76d730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31b1c76d730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31b1c76d730_0_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31b1c76d730_0_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31b1c76d730_0_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31b1c76d730_0_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31b1c76d730_0_9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31b1c76d730_0_9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31b1c76d730_0_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31b1c76d730_0_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31b1c76d730_0_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31b1c76d730_0_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31b1c76d730_0_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31b1c76d730_0_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31b1c76d730_0_9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31b1c76d730_0_9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31b1c76d730_0_1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31b1c76d730_0_1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31b1c76d730_0_9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31b1c76d730_0_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31b1c76d730_0_10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31b1c76d730_0_10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31b1c76d730_0_10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31b1c76d730_0_10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31b1c76d730_0_1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31b1c76d730_0_1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31b1c76d730_0_10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31b1c76d730_0_1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31b1c76d730_0_1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31b1c76d730_0_1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31b1c76d730_0_10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31b1c76d730_0_10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31b1c76d730_0_1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31b1c76d730_0_1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31b1c76d730_0_10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31b1c76d730_0_10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31b1c76d730_0_1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Google Shape;1016;g31b1c76d730_0_1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1b1c76d730_0_1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1b1c76d730_0_1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31b1c76d730_0_10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31b1c76d730_0_10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31b1c76d730_0_1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31b1c76d730_0_1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31b1c76d730_0_1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31b1c76d730_0_1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31b1c76d730_0_1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31b1c76d730_0_1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31b1c76d730_0_1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31b1c76d730_0_1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31b1c76d730_0_1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31b1c76d730_0_1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31b1c76d730_0_1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31b1c76d730_0_1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1b1c76d730_0_1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1b1c76d730_0_1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31b1c76d730_0_1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31b1c76d730_0_1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31b1c76d730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31b1c76d730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31b1c76d730_0_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31b1c76d730_0_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31b1c76d730_0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31b1c76d730_0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31b1c76d730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31b1c76d730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section dividers">
  <p:cSld name="CUSTOM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idx="1" type="subTitle"/>
          </p:nvPr>
        </p:nvSpPr>
        <p:spPr>
          <a:xfrm>
            <a:off x="723675" y="3913000"/>
            <a:ext cx="35757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Roboto Light"/>
              <a:buNone/>
              <a:defRPr sz="13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" name="Google Shape;10;p2"/>
          <p:cNvSpPr txBox="1"/>
          <p:nvPr>
            <p:ph idx="2" type="subTitle"/>
          </p:nvPr>
        </p:nvSpPr>
        <p:spPr>
          <a:xfrm>
            <a:off x="723675" y="3518125"/>
            <a:ext cx="32724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3" type="subTitle"/>
          </p:nvPr>
        </p:nvSpPr>
        <p:spPr>
          <a:xfrm>
            <a:off x="4695750" y="3913000"/>
            <a:ext cx="26655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Roboto Light"/>
              <a:buNone/>
              <a:defRPr sz="13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619550" y="304425"/>
            <a:ext cx="6442800" cy="14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4" type="subTitle"/>
          </p:nvPr>
        </p:nvSpPr>
        <p:spPr>
          <a:xfrm rot="-5400000">
            <a:off x="-283500" y="328925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5" type="subTitle"/>
          </p:nvPr>
        </p:nvSpPr>
        <p:spPr>
          <a:xfrm rot="-5400000">
            <a:off x="-2835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6" type="subTitle"/>
          </p:nvPr>
        </p:nvSpPr>
        <p:spPr>
          <a:xfrm rot="-5400000">
            <a:off x="7076550" y="4568500"/>
            <a:ext cx="822900" cy="2457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7" type="subTitle"/>
          </p:nvPr>
        </p:nvSpPr>
        <p:spPr>
          <a:xfrm rot="-5400000">
            <a:off x="7071825" y="328625"/>
            <a:ext cx="8223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8" type="subTitle"/>
          </p:nvPr>
        </p:nvSpPr>
        <p:spPr>
          <a:xfrm rot="-5400000">
            <a:off x="7331117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9" type="subTitle"/>
          </p:nvPr>
        </p:nvSpPr>
        <p:spPr>
          <a:xfrm rot="-5400000">
            <a:off x="7294517" y="36792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3" type="subTitle"/>
          </p:nvPr>
        </p:nvSpPr>
        <p:spPr>
          <a:xfrm rot="-5400000">
            <a:off x="7584608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4" type="subTitle"/>
          </p:nvPr>
        </p:nvSpPr>
        <p:spPr>
          <a:xfrm rot="-5400000">
            <a:off x="7170763" y="2436750"/>
            <a:ext cx="1645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5" type="subTitle"/>
          </p:nvPr>
        </p:nvSpPr>
        <p:spPr>
          <a:xfrm rot="-5400000">
            <a:off x="7548008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6" type="subTitle"/>
          </p:nvPr>
        </p:nvSpPr>
        <p:spPr>
          <a:xfrm rot="-5400000">
            <a:off x="7838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7" type="subTitle"/>
          </p:nvPr>
        </p:nvSpPr>
        <p:spPr>
          <a:xfrm rot="-5400000">
            <a:off x="7801500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8" type="subTitle"/>
          </p:nvPr>
        </p:nvSpPr>
        <p:spPr>
          <a:xfrm rot="-5400000">
            <a:off x="8609425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"/>
          <p:cNvSpPr txBox="1"/>
          <p:nvPr>
            <p:ph idx="19" type="subTitle"/>
          </p:nvPr>
        </p:nvSpPr>
        <p:spPr>
          <a:xfrm rot="-5400000">
            <a:off x="819947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"/>
          <p:cNvSpPr txBox="1"/>
          <p:nvPr>
            <p:ph idx="20" type="subTitle"/>
          </p:nvPr>
        </p:nvSpPr>
        <p:spPr>
          <a:xfrm rot="-5400000">
            <a:off x="8572825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"/>
          <p:cNvSpPr txBox="1"/>
          <p:nvPr>
            <p:ph idx="21" type="subTitle"/>
          </p:nvPr>
        </p:nvSpPr>
        <p:spPr>
          <a:xfrm rot="-5400000">
            <a:off x="8348950" y="4567150"/>
            <a:ext cx="822900" cy="2484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"/>
          <p:cNvSpPr txBox="1"/>
          <p:nvPr>
            <p:ph idx="22" type="subTitle"/>
          </p:nvPr>
        </p:nvSpPr>
        <p:spPr>
          <a:xfrm rot="-5400000">
            <a:off x="7937504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23" type="subTitle"/>
          </p:nvPr>
        </p:nvSpPr>
        <p:spPr>
          <a:xfrm rot="-5400000">
            <a:off x="8308483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"/>
          <p:cNvSpPr txBox="1"/>
          <p:nvPr>
            <p:ph idx="24" type="subTitle"/>
          </p:nvPr>
        </p:nvSpPr>
        <p:spPr>
          <a:xfrm rot="-5400000">
            <a:off x="809159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"/>
          <p:cNvSpPr txBox="1"/>
          <p:nvPr>
            <p:ph idx="25" type="subTitle"/>
          </p:nvPr>
        </p:nvSpPr>
        <p:spPr>
          <a:xfrm rot="-5400000">
            <a:off x="8054992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"/>
          <p:cNvSpPr txBox="1"/>
          <p:nvPr>
            <p:ph idx="26" type="subTitle"/>
          </p:nvPr>
        </p:nvSpPr>
        <p:spPr>
          <a:xfrm rot="-5400000">
            <a:off x="-694050" y="2443800"/>
            <a:ext cx="16440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"/>
          <p:cNvSpPr txBox="1"/>
          <p:nvPr>
            <p:ph idx="27" type="subTitle"/>
          </p:nvPr>
        </p:nvSpPr>
        <p:spPr>
          <a:xfrm rot="-5400000">
            <a:off x="6668850" y="2448450"/>
            <a:ext cx="1642800" cy="2466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"/>
          <p:cNvSpPr txBox="1"/>
          <p:nvPr>
            <p:ph idx="28" type="subTitle"/>
          </p:nvPr>
        </p:nvSpPr>
        <p:spPr>
          <a:xfrm rot="-5400000">
            <a:off x="6930126" y="2447400"/>
            <a:ext cx="1642800" cy="2487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"/>
          <p:cNvSpPr txBox="1"/>
          <p:nvPr>
            <p:ph idx="29" type="subTitle"/>
          </p:nvPr>
        </p:nvSpPr>
        <p:spPr>
          <a:xfrm rot="-5400000">
            <a:off x="7435629" y="2445450"/>
            <a:ext cx="1642800" cy="2526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"/>
          <p:cNvSpPr txBox="1"/>
          <p:nvPr>
            <p:ph idx="30" type="subTitle"/>
          </p:nvPr>
        </p:nvSpPr>
        <p:spPr>
          <a:xfrm rot="-5400000">
            <a:off x="7690896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797">
          <p15:clr>
            <a:srgbClr val="E46962"/>
          </p15:clr>
        </p15:guide>
        <p15:guide id="6" pos="4956">
          <p15:clr>
            <a:srgbClr val="E46962"/>
          </p15:clr>
        </p15:guide>
        <p15:guide id="7" pos="5116">
          <p15:clr>
            <a:srgbClr val="E46962"/>
          </p15:clr>
        </p15:guide>
        <p15:guide id="8" pos="5276">
          <p15:clr>
            <a:srgbClr val="E46962"/>
          </p15:clr>
        </p15:guide>
        <p15:guide id="9" pos="5442">
          <p15:clr>
            <a:srgbClr val="E46962"/>
          </p15:clr>
        </p15:guide>
        <p15:guide id="10" pos="5595">
          <p15:clr>
            <a:srgbClr val="E46962"/>
          </p15:clr>
        </p15:guide>
        <p15:guide id="11" pos="390">
          <p15:clr>
            <a:srgbClr val="E46962"/>
          </p15:clr>
        </p15:guide>
        <p15:guide id="12" pos="5760">
          <p15:clr>
            <a:srgbClr val="E46962"/>
          </p15:clr>
        </p15:guide>
        <p15:guide id="13" orient="horz" pos="168">
          <p15:clr>
            <a:srgbClr val="E46962"/>
          </p15:clr>
        </p15:guide>
        <p15:guide id="14" orient="horz" pos="3167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with section binding">
  <p:cSld name="CUSTOM_1_1_1_1_1_1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"/>
          <p:cNvSpPr/>
          <p:nvPr/>
        </p:nvSpPr>
        <p:spPr>
          <a:xfrm>
            <a:off x="1818000" y="-33075"/>
            <a:ext cx="7326300" cy="5204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5" name="Google Shape;225;p11"/>
          <p:cNvSpPr txBox="1"/>
          <p:nvPr>
            <p:ph type="title"/>
          </p:nvPr>
        </p:nvSpPr>
        <p:spPr>
          <a:xfrm>
            <a:off x="2338150" y="114300"/>
            <a:ext cx="64428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11"/>
          <p:cNvSpPr txBox="1"/>
          <p:nvPr>
            <p:ph idx="1" type="subTitle"/>
          </p:nvPr>
        </p:nvSpPr>
        <p:spPr>
          <a:xfrm rot="-5400000">
            <a:off x="101929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11"/>
          <p:cNvSpPr txBox="1"/>
          <p:nvPr>
            <p:ph idx="2" type="subTitle"/>
          </p:nvPr>
        </p:nvSpPr>
        <p:spPr>
          <a:xfrm rot="-5400000">
            <a:off x="982692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11"/>
          <p:cNvSpPr txBox="1"/>
          <p:nvPr>
            <p:ph idx="3" type="subTitle"/>
          </p:nvPr>
        </p:nvSpPr>
        <p:spPr>
          <a:xfrm rot="-5400000">
            <a:off x="618596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11"/>
          <p:cNvSpPr txBox="1"/>
          <p:nvPr>
            <p:ph idx="4" type="subTitle"/>
          </p:nvPr>
        </p:nvSpPr>
        <p:spPr>
          <a:xfrm rot="-5400000">
            <a:off x="-283500" y="328925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11"/>
          <p:cNvSpPr txBox="1"/>
          <p:nvPr>
            <p:ph idx="5" type="subTitle"/>
          </p:nvPr>
        </p:nvSpPr>
        <p:spPr>
          <a:xfrm rot="-5400000">
            <a:off x="-2835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11"/>
          <p:cNvSpPr txBox="1"/>
          <p:nvPr>
            <p:ph idx="6" type="subTitle"/>
          </p:nvPr>
        </p:nvSpPr>
        <p:spPr>
          <a:xfrm rot="-5400000">
            <a:off x="-23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11"/>
          <p:cNvSpPr txBox="1"/>
          <p:nvPr>
            <p:ph idx="7" type="subTitle"/>
          </p:nvPr>
        </p:nvSpPr>
        <p:spPr>
          <a:xfrm rot="-5400000">
            <a:off x="-22800" y="328625"/>
            <a:ext cx="8223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11"/>
          <p:cNvSpPr txBox="1"/>
          <p:nvPr>
            <p:ph idx="8" type="subTitle"/>
          </p:nvPr>
        </p:nvSpPr>
        <p:spPr>
          <a:xfrm rot="-5400000">
            <a:off x="22624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11"/>
          <p:cNvSpPr txBox="1"/>
          <p:nvPr>
            <p:ph idx="9" type="subTitle"/>
          </p:nvPr>
        </p:nvSpPr>
        <p:spPr>
          <a:xfrm rot="-5400000">
            <a:off x="189642" y="36792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11"/>
          <p:cNvSpPr txBox="1"/>
          <p:nvPr>
            <p:ph idx="13" type="subTitle"/>
          </p:nvPr>
        </p:nvSpPr>
        <p:spPr>
          <a:xfrm rot="-5400000">
            <a:off x="513446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11"/>
          <p:cNvSpPr txBox="1"/>
          <p:nvPr>
            <p:ph idx="14" type="subTitle"/>
          </p:nvPr>
        </p:nvSpPr>
        <p:spPr>
          <a:xfrm rot="-5400000">
            <a:off x="93229" y="2436750"/>
            <a:ext cx="1645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11"/>
          <p:cNvSpPr txBox="1"/>
          <p:nvPr>
            <p:ph idx="15" type="subTitle"/>
          </p:nvPr>
        </p:nvSpPr>
        <p:spPr>
          <a:xfrm rot="-5400000">
            <a:off x="476846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11"/>
          <p:cNvSpPr txBox="1"/>
          <p:nvPr>
            <p:ph idx="16" type="subTitle"/>
          </p:nvPr>
        </p:nvSpPr>
        <p:spPr>
          <a:xfrm rot="-5400000">
            <a:off x="-694050" y="2443800"/>
            <a:ext cx="16440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11"/>
          <p:cNvSpPr txBox="1"/>
          <p:nvPr>
            <p:ph idx="17" type="subTitle"/>
          </p:nvPr>
        </p:nvSpPr>
        <p:spPr>
          <a:xfrm rot="-5400000">
            <a:off x="-42112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1"/>
          <p:cNvSpPr txBox="1"/>
          <p:nvPr>
            <p:ph idx="18" type="subTitle"/>
          </p:nvPr>
        </p:nvSpPr>
        <p:spPr>
          <a:xfrm rot="-5400000">
            <a:off x="-172129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11"/>
          <p:cNvSpPr txBox="1"/>
          <p:nvPr>
            <p:ph idx="19" type="subTitle"/>
          </p:nvPr>
        </p:nvSpPr>
        <p:spPr>
          <a:xfrm rot="-5400000">
            <a:off x="7608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11"/>
          <p:cNvSpPr txBox="1"/>
          <p:nvPr>
            <p:ph idx="20" type="subTitle"/>
          </p:nvPr>
        </p:nvSpPr>
        <p:spPr>
          <a:xfrm rot="-5400000">
            <a:off x="724200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11"/>
          <p:cNvSpPr txBox="1"/>
          <p:nvPr>
            <p:ph idx="21" type="subTitle"/>
          </p:nvPr>
        </p:nvSpPr>
        <p:spPr>
          <a:xfrm rot="-5400000">
            <a:off x="350188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11"/>
          <p:cNvSpPr txBox="1"/>
          <p:nvPr>
            <p:ph idx="22" type="subTitle"/>
          </p:nvPr>
        </p:nvSpPr>
        <p:spPr>
          <a:xfrm rot="-5400000">
            <a:off x="12786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11"/>
          <p:cNvSpPr txBox="1"/>
          <p:nvPr>
            <p:ph idx="23" type="subTitle"/>
          </p:nvPr>
        </p:nvSpPr>
        <p:spPr>
          <a:xfrm rot="-5400000">
            <a:off x="868650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11"/>
          <p:cNvSpPr txBox="1"/>
          <p:nvPr>
            <p:ph idx="24" type="subTitle"/>
          </p:nvPr>
        </p:nvSpPr>
        <p:spPr>
          <a:xfrm rot="-5400000">
            <a:off x="1242000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11"/>
          <p:cNvSpPr txBox="1"/>
          <p:nvPr>
            <p:ph idx="25" type="subTitle"/>
          </p:nvPr>
        </p:nvSpPr>
        <p:spPr>
          <a:xfrm rot="-5400000">
            <a:off x="1550525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11"/>
          <p:cNvSpPr txBox="1"/>
          <p:nvPr>
            <p:ph idx="26" type="subTitle"/>
          </p:nvPr>
        </p:nvSpPr>
        <p:spPr>
          <a:xfrm rot="-5400000">
            <a:off x="114057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11"/>
          <p:cNvSpPr txBox="1"/>
          <p:nvPr>
            <p:ph idx="27" type="subTitle"/>
          </p:nvPr>
        </p:nvSpPr>
        <p:spPr>
          <a:xfrm rot="-5400000">
            <a:off x="1513925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  <p15:guide id="15" pos="985">
          <p15:clr>
            <a:srgbClr val="E46962"/>
          </p15:clr>
        </p15:guide>
        <p15:guide id="16" pos="1552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1_2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2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52" name="Google Shape;252;p12"/>
          <p:cNvSpPr txBox="1"/>
          <p:nvPr>
            <p:ph idx="1" type="subTitle"/>
          </p:nvPr>
        </p:nvSpPr>
        <p:spPr>
          <a:xfrm>
            <a:off x="118125" y="2589425"/>
            <a:ext cx="52776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90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1_1_2">
    <p:bg>
      <p:bgPr>
        <a:solidFill>
          <a:schemeClr val="dk2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3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1_1_1_2">
    <p:bg>
      <p:bgPr>
        <a:solidFill>
          <a:schemeClr val="lt2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4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57" name="Google Shape;257;p14"/>
          <p:cNvSpPr txBox="1"/>
          <p:nvPr>
            <p:ph idx="1" type="body"/>
          </p:nvPr>
        </p:nvSpPr>
        <p:spPr>
          <a:xfrm>
            <a:off x="118125" y="2342475"/>
            <a:ext cx="8889900" cy="23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_1_1_1_2">
    <p:bg>
      <p:bgPr>
        <a:solidFill>
          <a:schemeClr val="accen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5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60" name="Google Shape;260;p15"/>
          <p:cNvSpPr txBox="1"/>
          <p:nvPr>
            <p:ph idx="1" type="body"/>
          </p:nvPr>
        </p:nvSpPr>
        <p:spPr>
          <a:xfrm>
            <a:off x="118125" y="2342475"/>
            <a:ext cx="4014600" cy="23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261" name="Google Shape;261;p15"/>
          <p:cNvSpPr txBox="1"/>
          <p:nvPr>
            <p:ph idx="2" type="body"/>
          </p:nvPr>
        </p:nvSpPr>
        <p:spPr>
          <a:xfrm>
            <a:off x="4993425" y="2342475"/>
            <a:ext cx="4014600" cy="23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_1_1_1_1_2">
    <p:bg>
      <p:bgPr>
        <a:solidFill>
          <a:schemeClr val="accent2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CUSTOM_1_1_1_1_1_1_2">
    <p:bg>
      <p:bgPr>
        <a:solidFill>
          <a:schemeClr val="accent3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66" name="Google Shape;266;p17"/>
          <p:cNvSpPr txBox="1"/>
          <p:nvPr>
            <p:ph idx="1" type="body"/>
          </p:nvPr>
        </p:nvSpPr>
        <p:spPr>
          <a:xfrm>
            <a:off x="118125" y="3285000"/>
            <a:ext cx="72429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267" name="Google Shape;267;p17"/>
          <p:cNvSpPr txBox="1"/>
          <p:nvPr>
            <p:ph idx="2" type="subTitle"/>
          </p:nvPr>
        </p:nvSpPr>
        <p:spPr>
          <a:xfrm>
            <a:off x="118125" y="2589425"/>
            <a:ext cx="52776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1_1_1_1_1_1_1_2">
    <p:bg>
      <p:bgPr>
        <a:solidFill>
          <a:schemeClr val="accent4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8"/>
          <p:cNvSpPr txBox="1"/>
          <p:nvPr>
            <p:ph type="title"/>
          </p:nvPr>
        </p:nvSpPr>
        <p:spPr>
          <a:xfrm>
            <a:off x="127050" y="1227600"/>
            <a:ext cx="8889900" cy="26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  <p15:guide id="15" pos="985">
          <p15:clr>
            <a:srgbClr val="E46962"/>
          </p15:clr>
        </p15:guide>
        <p15:guide id="16" pos="1552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1_1_1_1_1_1_1_1_2">
    <p:bg>
      <p:bgPr>
        <a:solidFill>
          <a:schemeClr val="accent5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9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72" name="Google Shape;272;p19"/>
          <p:cNvSpPr txBox="1"/>
          <p:nvPr>
            <p:ph idx="1" type="subTitle"/>
          </p:nvPr>
        </p:nvSpPr>
        <p:spPr>
          <a:xfrm>
            <a:off x="118125" y="2589425"/>
            <a:ext cx="52776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  <p15:guide id="15" pos="985">
          <p15:clr>
            <a:srgbClr val="E46962"/>
          </p15:clr>
        </p15:guide>
        <p15:guide id="16" pos="1552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1_2_1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0"/>
          <p:cNvSpPr txBox="1"/>
          <p:nvPr>
            <p:ph idx="1" type="body"/>
          </p:nvPr>
        </p:nvSpPr>
        <p:spPr>
          <a:xfrm>
            <a:off x="118125" y="1150325"/>
            <a:ext cx="8908500" cy="39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90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with section dividers">
  <p:cSld name="CUSTOM_1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/>
          <p:nvPr>
            <p:ph idx="1" type="subTitle"/>
          </p:nvPr>
        </p:nvSpPr>
        <p:spPr>
          <a:xfrm>
            <a:off x="923475" y="1557650"/>
            <a:ext cx="29427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"/>
          <p:cNvSpPr txBox="1"/>
          <p:nvPr>
            <p:ph idx="2" type="subTitle"/>
          </p:nvPr>
        </p:nvSpPr>
        <p:spPr>
          <a:xfrm>
            <a:off x="923475" y="2455725"/>
            <a:ext cx="27558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Roboto Light"/>
              <a:buNone/>
              <a:defRPr sz="13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"/>
          <p:cNvSpPr/>
          <p:nvPr>
            <p:ph idx="3" type="pic"/>
          </p:nvPr>
        </p:nvSpPr>
        <p:spPr>
          <a:xfrm>
            <a:off x="4163550" y="479400"/>
            <a:ext cx="3071400" cy="3433200"/>
          </a:xfrm>
          <a:prstGeom prst="roundRect">
            <a:avLst>
              <a:gd fmla="val 7131" name="adj"/>
            </a:avLst>
          </a:prstGeom>
          <a:noFill/>
          <a:ln>
            <a:noFill/>
          </a:ln>
        </p:spPr>
      </p:sp>
      <p:sp>
        <p:nvSpPr>
          <p:cNvPr id="41" name="Google Shape;41;p3"/>
          <p:cNvSpPr txBox="1"/>
          <p:nvPr>
            <p:ph idx="4" type="subTitle"/>
          </p:nvPr>
        </p:nvSpPr>
        <p:spPr>
          <a:xfrm rot="-5400000">
            <a:off x="-283500" y="328925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"/>
          <p:cNvSpPr txBox="1"/>
          <p:nvPr>
            <p:ph idx="5" type="subTitle"/>
          </p:nvPr>
        </p:nvSpPr>
        <p:spPr>
          <a:xfrm rot="-5400000">
            <a:off x="-2835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"/>
          <p:cNvSpPr txBox="1"/>
          <p:nvPr>
            <p:ph idx="6" type="subTitle"/>
          </p:nvPr>
        </p:nvSpPr>
        <p:spPr>
          <a:xfrm rot="-5400000">
            <a:off x="-23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"/>
          <p:cNvSpPr txBox="1"/>
          <p:nvPr>
            <p:ph idx="7" type="subTitle"/>
          </p:nvPr>
        </p:nvSpPr>
        <p:spPr>
          <a:xfrm rot="-5400000">
            <a:off x="-22800" y="328625"/>
            <a:ext cx="8223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"/>
          <p:cNvSpPr txBox="1"/>
          <p:nvPr>
            <p:ph idx="8" type="subTitle"/>
          </p:nvPr>
        </p:nvSpPr>
        <p:spPr>
          <a:xfrm rot="-5400000">
            <a:off x="7331117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"/>
          <p:cNvSpPr txBox="1"/>
          <p:nvPr>
            <p:ph idx="9" type="subTitle"/>
          </p:nvPr>
        </p:nvSpPr>
        <p:spPr>
          <a:xfrm rot="-5400000">
            <a:off x="7294517" y="36792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"/>
          <p:cNvSpPr txBox="1"/>
          <p:nvPr>
            <p:ph idx="13" type="subTitle"/>
          </p:nvPr>
        </p:nvSpPr>
        <p:spPr>
          <a:xfrm rot="-5400000">
            <a:off x="7584608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"/>
          <p:cNvSpPr txBox="1"/>
          <p:nvPr>
            <p:ph idx="14" type="subTitle"/>
          </p:nvPr>
        </p:nvSpPr>
        <p:spPr>
          <a:xfrm rot="-5400000">
            <a:off x="7173022" y="2436750"/>
            <a:ext cx="1645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"/>
          <p:cNvSpPr txBox="1"/>
          <p:nvPr>
            <p:ph idx="15" type="subTitle"/>
          </p:nvPr>
        </p:nvSpPr>
        <p:spPr>
          <a:xfrm rot="-5400000">
            <a:off x="7548008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"/>
          <p:cNvSpPr txBox="1"/>
          <p:nvPr>
            <p:ph idx="16" type="subTitle"/>
          </p:nvPr>
        </p:nvSpPr>
        <p:spPr>
          <a:xfrm rot="-5400000">
            <a:off x="7838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"/>
          <p:cNvSpPr txBox="1"/>
          <p:nvPr>
            <p:ph idx="17" type="subTitle"/>
          </p:nvPr>
        </p:nvSpPr>
        <p:spPr>
          <a:xfrm rot="-5400000">
            <a:off x="7801500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"/>
          <p:cNvSpPr txBox="1"/>
          <p:nvPr>
            <p:ph idx="18" type="subTitle"/>
          </p:nvPr>
        </p:nvSpPr>
        <p:spPr>
          <a:xfrm rot="-5400000">
            <a:off x="8609425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"/>
          <p:cNvSpPr txBox="1"/>
          <p:nvPr>
            <p:ph idx="19" type="subTitle"/>
          </p:nvPr>
        </p:nvSpPr>
        <p:spPr>
          <a:xfrm rot="-5400000">
            <a:off x="819947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"/>
          <p:cNvSpPr txBox="1"/>
          <p:nvPr>
            <p:ph idx="20" type="subTitle"/>
          </p:nvPr>
        </p:nvSpPr>
        <p:spPr>
          <a:xfrm rot="-5400000">
            <a:off x="8572825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"/>
          <p:cNvSpPr txBox="1"/>
          <p:nvPr>
            <p:ph idx="21" type="subTitle"/>
          </p:nvPr>
        </p:nvSpPr>
        <p:spPr>
          <a:xfrm rot="-5400000">
            <a:off x="7937504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"/>
          <p:cNvSpPr txBox="1"/>
          <p:nvPr>
            <p:ph idx="22" type="subTitle"/>
          </p:nvPr>
        </p:nvSpPr>
        <p:spPr>
          <a:xfrm rot="-5400000">
            <a:off x="8303720" y="366125"/>
            <a:ext cx="896100" cy="2484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"/>
          <p:cNvSpPr txBox="1"/>
          <p:nvPr>
            <p:ph idx="23" type="subTitle"/>
          </p:nvPr>
        </p:nvSpPr>
        <p:spPr>
          <a:xfrm rot="-5400000">
            <a:off x="809159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"/>
          <p:cNvSpPr txBox="1"/>
          <p:nvPr>
            <p:ph idx="24" type="subTitle"/>
          </p:nvPr>
        </p:nvSpPr>
        <p:spPr>
          <a:xfrm rot="-5400000">
            <a:off x="8054992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"/>
          <p:cNvSpPr txBox="1"/>
          <p:nvPr>
            <p:ph idx="25" type="subTitle"/>
          </p:nvPr>
        </p:nvSpPr>
        <p:spPr>
          <a:xfrm rot="-5400000">
            <a:off x="-694050" y="2443800"/>
            <a:ext cx="16440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"/>
          <p:cNvSpPr txBox="1"/>
          <p:nvPr>
            <p:ph idx="26" type="subTitle"/>
          </p:nvPr>
        </p:nvSpPr>
        <p:spPr>
          <a:xfrm rot="-5400000">
            <a:off x="-42112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"/>
          <p:cNvSpPr txBox="1"/>
          <p:nvPr>
            <p:ph idx="27" type="subTitle"/>
          </p:nvPr>
        </p:nvSpPr>
        <p:spPr>
          <a:xfrm rot="-5400000">
            <a:off x="6932746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3"/>
          <p:cNvSpPr txBox="1"/>
          <p:nvPr>
            <p:ph idx="28" type="subTitle"/>
          </p:nvPr>
        </p:nvSpPr>
        <p:spPr>
          <a:xfrm rot="-5400000">
            <a:off x="7427488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"/>
          <p:cNvSpPr txBox="1"/>
          <p:nvPr>
            <p:ph idx="29" type="subTitle"/>
          </p:nvPr>
        </p:nvSpPr>
        <p:spPr>
          <a:xfrm rot="-5400000">
            <a:off x="7690896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"/>
          <p:cNvSpPr txBox="1"/>
          <p:nvPr>
            <p:ph idx="30" type="subTitle"/>
          </p:nvPr>
        </p:nvSpPr>
        <p:spPr>
          <a:xfrm rot="-5400000">
            <a:off x="8340546" y="4567150"/>
            <a:ext cx="822900" cy="2484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_1_2_1">
    <p:bg>
      <p:bgPr>
        <a:solidFill>
          <a:schemeClr val="dk2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/>
          <p:nvPr>
            <p:ph type="title"/>
          </p:nvPr>
        </p:nvSpPr>
        <p:spPr>
          <a:xfrm>
            <a:off x="118125" y="1642500"/>
            <a:ext cx="3090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77" name="Google Shape;277;p21"/>
          <p:cNvSpPr txBox="1"/>
          <p:nvPr>
            <p:ph idx="1" type="body"/>
          </p:nvPr>
        </p:nvSpPr>
        <p:spPr>
          <a:xfrm>
            <a:off x="4457450" y="1642500"/>
            <a:ext cx="42510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_2_2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9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CUSTOM_1_1_2_2">
    <p:bg>
      <p:bgPr>
        <a:solidFill>
          <a:schemeClr val="dk2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3">
  <p:cSld name="CUSTOM_1_1_1_2_1">
    <p:bg>
      <p:bgPr>
        <a:solidFill>
          <a:schemeClr val="lt2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4">
  <p:cSld name="CUSTOM_1_1_1_1_2_1">
    <p:bg>
      <p:bgPr>
        <a:solidFill>
          <a:schemeClr val="accen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5">
  <p:cSld name="CUSTOM_1_1_1_1_1_2_1">
    <p:bg>
      <p:bgPr>
        <a:solidFill>
          <a:schemeClr val="accent2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6">
  <p:cSld name="CUSTOM_1_1_1_1_1_1_2_1">
    <p:bg>
      <p:bgPr>
        <a:solidFill>
          <a:schemeClr val="accent3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7">
  <p:cSld name="CUSTOM_1_1_1_1_1_1_1_2_1">
    <p:bg>
      <p:bgPr>
        <a:solidFill>
          <a:schemeClr val="accent4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  <p15:guide id="15" pos="985">
          <p15:clr>
            <a:srgbClr val="E46962"/>
          </p15:clr>
        </p15:guide>
        <p15:guide id="16" pos="1552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8">
  <p:cSld name="CUSTOM_1_1_1_1_1_1_1_1_2_1">
    <p:bg>
      <p:bgPr>
        <a:solidFill>
          <a:schemeClr val="accent5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  <p15:guide id="15" pos="985">
          <p15:clr>
            <a:srgbClr val="E46962"/>
          </p15:clr>
        </p15:guide>
        <p15:guide id="16" pos="1552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1_1_1_2_1_1">
    <p:bg>
      <p:bgPr>
        <a:solidFill>
          <a:schemeClr val="lt2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0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88" name="Google Shape;288;p30"/>
          <p:cNvSpPr txBox="1"/>
          <p:nvPr>
            <p:ph idx="1" type="subTitle"/>
          </p:nvPr>
        </p:nvSpPr>
        <p:spPr>
          <a:xfrm>
            <a:off x="118125" y="2589425"/>
            <a:ext cx="28185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89" name="Google Shape;289;p30"/>
          <p:cNvSpPr txBox="1"/>
          <p:nvPr>
            <p:ph idx="2" type="subTitle"/>
          </p:nvPr>
        </p:nvSpPr>
        <p:spPr>
          <a:xfrm>
            <a:off x="3153878" y="2589425"/>
            <a:ext cx="28185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90" name="Google Shape;290;p30"/>
          <p:cNvSpPr txBox="1"/>
          <p:nvPr>
            <p:ph idx="3" type="subTitle"/>
          </p:nvPr>
        </p:nvSpPr>
        <p:spPr>
          <a:xfrm>
            <a:off x="6189630" y="2589425"/>
            <a:ext cx="28185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91" name="Google Shape;291;p30"/>
          <p:cNvSpPr txBox="1"/>
          <p:nvPr>
            <p:ph idx="4" type="subTitle"/>
          </p:nvPr>
        </p:nvSpPr>
        <p:spPr>
          <a:xfrm>
            <a:off x="118125" y="3875300"/>
            <a:ext cx="28185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92" name="Google Shape;292;p30"/>
          <p:cNvSpPr txBox="1"/>
          <p:nvPr>
            <p:ph idx="5" type="subTitle"/>
          </p:nvPr>
        </p:nvSpPr>
        <p:spPr>
          <a:xfrm>
            <a:off x="3153878" y="3875300"/>
            <a:ext cx="28185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93" name="Google Shape;293;p30"/>
          <p:cNvSpPr txBox="1"/>
          <p:nvPr>
            <p:ph idx="6" type="subTitle"/>
          </p:nvPr>
        </p:nvSpPr>
        <p:spPr>
          <a:xfrm>
            <a:off x="6189630" y="3875300"/>
            <a:ext cx="28185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1_1_1_1_2_1_1">
    <p:bg>
      <p:bgPr>
        <a:solidFill>
          <a:schemeClr val="accen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96" name="Google Shape;296;p31"/>
          <p:cNvSpPr txBox="1"/>
          <p:nvPr>
            <p:ph idx="1" type="body"/>
          </p:nvPr>
        </p:nvSpPr>
        <p:spPr>
          <a:xfrm>
            <a:off x="118125" y="2124100"/>
            <a:ext cx="2616600" cy="23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297" name="Google Shape;297;p31"/>
          <p:cNvSpPr/>
          <p:nvPr>
            <p:ph idx="2" type="pic"/>
          </p:nvPr>
        </p:nvSpPr>
        <p:spPr>
          <a:xfrm>
            <a:off x="2921875" y="2124100"/>
            <a:ext cx="6086100" cy="29052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_1_1_1_2_1_1">
    <p:bg>
      <p:bgPr>
        <a:solidFill>
          <a:schemeClr val="accent2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00" name="Google Shape;300;p32"/>
          <p:cNvSpPr txBox="1"/>
          <p:nvPr>
            <p:ph idx="1" type="subTitle"/>
          </p:nvPr>
        </p:nvSpPr>
        <p:spPr>
          <a:xfrm>
            <a:off x="638963" y="2031450"/>
            <a:ext cx="35715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01" name="Google Shape;301;p32"/>
          <p:cNvSpPr txBox="1"/>
          <p:nvPr>
            <p:ph idx="2" type="body"/>
          </p:nvPr>
        </p:nvSpPr>
        <p:spPr>
          <a:xfrm>
            <a:off x="638963" y="3285000"/>
            <a:ext cx="35715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02" name="Google Shape;302;p32"/>
          <p:cNvSpPr txBox="1"/>
          <p:nvPr>
            <p:ph idx="3" type="subTitle"/>
          </p:nvPr>
        </p:nvSpPr>
        <p:spPr>
          <a:xfrm>
            <a:off x="5008438" y="2031450"/>
            <a:ext cx="35715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03" name="Google Shape;303;p32"/>
          <p:cNvSpPr txBox="1"/>
          <p:nvPr>
            <p:ph idx="4" type="body"/>
          </p:nvPr>
        </p:nvSpPr>
        <p:spPr>
          <a:xfrm>
            <a:off x="5008438" y="3285000"/>
            <a:ext cx="35715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1_1_1_1_1_1_2_1_1">
    <p:bg>
      <p:bgPr>
        <a:solidFill>
          <a:schemeClr val="accent3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3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06" name="Google Shape;306;p33"/>
          <p:cNvSpPr txBox="1"/>
          <p:nvPr>
            <p:ph idx="1" type="subTitle"/>
          </p:nvPr>
        </p:nvSpPr>
        <p:spPr>
          <a:xfrm>
            <a:off x="638963" y="2031450"/>
            <a:ext cx="22683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07" name="Google Shape;307;p33"/>
          <p:cNvSpPr txBox="1"/>
          <p:nvPr>
            <p:ph idx="2" type="body"/>
          </p:nvPr>
        </p:nvSpPr>
        <p:spPr>
          <a:xfrm>
            <a:off x="638963" y="3285000"/>
            <a:ext cx="22683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08" name="Google Shape;308;p33"/>
          <p:cNvSpPr txBox="1"/>
          <p:nvPr>
            <p:ph idx="3" type="subTitle"/>
          </p:nvPr>
        </p:nvSpPr>
        <p:spPr>
          <a:xfrm>
            <a:off x="3448098" y="2031450"/>
            <a:ext cx="22683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09" name="Google Shape;309;p33"/>
          <p:cNvSpPr txBox="1"/>
          <p:nvPr>
            <p:ph idx="4" type="body"/>
          </p:nvPr>
        </p:nvSpPr>
        <p:spPr>
          <a:xfrm>
            <a:off x="3448098" y="3285000"/>
            <a:ext cx="22683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10" name="Google Shape;310;p33"/>
          <p:cNvSpPr txBox="1"/>
          <p:nvPr>
            <p:ph idx="5" type="subTitle"/>
          </p:nvPr>
        </p:nvSpPr>
        <p:spPr>
          <a:xfrm>
            <a:off x="6202551" y="2031450"/>
            <a:ext cx="22683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11" name="Google Shape;311;p33"/>
          <p:cNvSpPr txBox="1"/>
          <p:nvPr>
            <p:ph idx="6" type="body"/>
          </p:nvPr>
        </p:nvSpPr>
        <p:spPr>
          <a:xfrm>
            <a:off x="6202551" y="3285000"/>
            <a:ext cx="22683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1_1_1_1_1_1_1_2_1_1">
    <p:bg>
      <p:bgPr>
        <a:solidFill>
          <a:schemeClr val="accent4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4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14" name="Google Shape;314;p34"/>
          <p:cNvSpPr txBox="1"/>
          <p:nvPr>
            <p:ph idx="1" type="subTitle"/>
          </p:nvPr>
        </p:nvSpPr>
        <p:spPr>
          <a:xfrm>
            <a:off x="541175" y="2031450"/>
            <a:ext cx="17331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15" name="Google Shape;315;p34"/>
          <p:cNvSpPr txBox="1"/>
          <p:nvPr>
            <p:ph idx="2" type="body"/>
          </p:nvPr>
        </p:nvSpPr>
        <p:spPr>
          <a:xfrm>
            <a:off x="541175" y="3285000"/>
            <a:ext cx="17331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16" name="Google Shape;316;p34"/>
          <p:cNvSpPr txBox="1"/>
          <p:nvPr>
            <p:ph idx="3" type="subTitle"/>
          </p:nvPr>
        </p:nvSpPr>
        <p:spPr>
          <a:xfrm>
            <a:off x="2661138" y="2031450"/>
            <a:ext cx="17331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17" name="Google Shape;317;p34"/>
          <p:cNvSpPr txBox="1"/>
          <p:nvPr>
            <p:ph idx="4" type="body"/>
          </p:nvPr>
        </p:nvSpPr>
        <p:spPr>
          <a:xfrm>
            <a:off x="2661138" y="3285000"/>
            <a:ext cx="17331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18" name="Google Shape;318;p34"/>
          <p:cNvSpPr txBox="1"/>
          <p:nvPr>
            <p:ph idx="5" type="subTitle"/>
          </p:nvPr>
        </p:nvSpPr>
        <p:spPr>
          <a:xfrm>
            <a:off x="4765435" y="2031450"/>
            <a:ext cx="17331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19" name="Google Shape;319;p34"/>
          <p:cNvSpPr txBox="1"/>
          <p:nvPr>
            <p:ph idx="6" type="body"/>
          </p:nvPr>
        </p:nvSpPr>
        <p:spPr>
          <a:xfrm>
            <a:off x="4765435" y="3285000"/>
            <a:ext cx="17331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20" name="Google Shape;320;p34"/>
          <p:cNvSpPr txBox="1"/>
          <p:nvPr>
            <p:ph idx="7" type="subTitle"/>
          </p:nvPr>
        </p:nvSpPr>
        <p:spPr>
          <a:xfrm>
            <a:off x="6869735" y="2031450"/>
            <a:ext cx="17331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21" name="Google Shape;321;p34"/>
          <p:cNvSpPr txBox="1"/>
          <p:nvPr>
            <p:ph idx="8" type="body"/>
          </p:nvPr>
        </p:nvSpPr>
        <p:spPr>
          <a:xfrm>
            <a:off x="6869735" y="3285000"/>
            <a:ext cx="17331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  <p15:guide id="15" pos="985">
          <p15:clr>
            <a:srgbClr val="E46962"/>
          </p15:clr>
        </p15:guide>
        <p15:guide id="16" pos="1552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1_1_1_1_1_1_1_1_2_1_1">
    <p:bg>
      <p:bgPr>
        <a:solidFill>
          <a:schemeClr val="accent5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24" name="Google Shape;324;p35"/>
          <p:cNvSpPr/>
          <p:nvPr>
            <p:ph idx="2" type="pic"/>
          </p:nvPr>
        </p:nvSpPr>
        <p:spPr>
          <a:xfrm>
            <a:off x="118075" y="1318850"/>
            <a:ext cx="8889900" cy="37104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  <p15:guide id="15" pos="985">
          <p15:clr>
            <a:srgbClr val="E46962"/>
          </p15:clr>
        </p15:guide>
        <p15:guide id="16" pos="1552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_2_3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27" name="Google Shape;327;p36"/>
          <p:cNvSpPr txBox="1"/>
          <p:nvPr>
            <p:ph idx="1" type="subTitle"/>
          </p:nvPr>
        </p:nvSpPr>
        <p:spPr>
          <a:xfrm>
            <a:off x="158263" y="2008900"/>
            <a:ext cx="43170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28" name="Google Shape;328;p36"/>
          <p:cNvSpPr txBox="1"/>
          <p:nvPr>
            <p:ph idx="2" type="body"/>
          </p:nvPr>
        </p:nvSpPr>
        <p:spPr>
          <a:xfrm>
            <a:off x="158275" y="2392475"/>
            <a:ext cx="43170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29" name="Google Shape;329;p36"/>
          <p:cNvSpPr/>
          <p:nvPr>
            <p:ph idx="3" type="pic"/>
          </p:nvPr>
        </p:nvSpPr>
        <p:spPr>
          <a:xfrm>
            <a:off x="158263" y="2816950"/>
            <a:ext cx="4317000" cy="21312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30" name="Google Shape;330;p36"/>
          <p:cNvSpPr txBox="1"/>
          <p:nvPr>
            <p:ph idx="4" type="subTitle"/>
          </p:nvPr>
        </p:nvSpPr>
        <p:spPr>
          <a:xfrm>
            <a:off x="4668738" y="2008900"/>
            <a:ext cx="43170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31" name="Google Shape;331;p36"/>
          <p:cNvSpPr txBox="1"/>
          <p:nvPr>
            <p:ph idx="5" type="body"/>
          </p:nvPr>
        </p:nvSpPr>
        <p:spPr>
          <a:xfrm>
            <a:off x="4668750" y="2392475"/>
            <a:ext cx="43170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32" name="Google Shape;332;p36"/>
          <p:cNvSpPr/>
          <p:nvPr>
            <p:ph idx="6" type="pic"/>
          </p:nvPr>
        </p:nvSpPr>
        <p:spPr>
          <a:xfrm>
            <a:off x="4668738" y="2816950"/>
            <a:ext cx="4317000" cy="21312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90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_1_2_3">
    <p:bg>
      <p:bgPr>
        <a:solidFill>
          <a:schemeClr val="dk2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35" name="Google Shape;335;p37"/>
          <p:cNvSpPr txBox="1"/>
          <p:nvPr>
            <p:ph idx="1" type="subTitle"/>
          </p:nvPr>
        </p:nvSpPr>
        <p:spPr>
          <a:xfrm>
            <a:off x="158276" y="2008900"/>
            <a:ext cx="28644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36" name="Google Shape;336;p37"/>
          <p:cNvSpPr txBox="1"/>
          <p:nvPr>
            <p:ph idx="2" type="body"/>
          </p:nvPr>
        </p:nvSpPr>
        <p:spPr>
          <a:xfrm>
            <a:off x="158275" y="2392475"/>
            <a:ext cx="28644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37" name="Google Shape;337;p37"/>
          <p:cNvSpPr/>
          <p:nvPr>
            <p:ph idx="3" type="pic"/>
          </p:nvPr>
        </p:nvSpPr>
        <p:spPr>
          <a:xfrm>
            <a:off x="158276" y="2816950"/>
            <a:ext cx="2864400" cy="21312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38" name="Google Shape;338;p37"/>
          <p:cNvSpPr txBox="1"/>
          <p:nvPr>
            <p:ph idx="4" type="subTitle"/>
          </p:nvPr>
        </p:nvSpPr>
        <p:spPr>
          <a:xfrm>
            <a:off x="3150973" y="2008900"/>
            <a:ext cx="28644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39" name="Google Shape;339;p37"/>
          <p:cNvSpPr txBox="1"/>
          <p:nvPr>
            <p:ph idx="5" type="body"/>
          </p:nvPr>
        </p:nvSpPr>
        <p:spPr>
          <a:xfrm>
            <a:off x="3150973" y="2392475"/>
            <a:ext cx="28644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40" name="Google Shape;340;p37"/>
          <p:cNvSpPr/>
          <p:nvPr>
            <p:ph idx="6" type="pic"/>
          </p:nvPr>
        </p:nvSpPr>
        <p:spPr>
          <a:xfrm>
            <a:off x="3150973" y="2816950"/>
            <a:ext cx="2864400" cy="21312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41" name="Google Shape;341;p37"/>
          <p:cNvSpPr txBox="1"/>
          <p:nvPr>
            <p:ph idx="7" type="subTitle"/>
          </p:nvPr>
        </p:nvSpPr>
        <p:spPr>
          <a:xfrm>
            <a:off x="6143673" y="2008900"/>
            <a:ext cx="2864400" cy="10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42" name="Google Shape;342;p37"/>
          <p:cNvSpPr txBox="1"/>
          <p:nvPr>
            <p:ph idx="8" type="body"/>
          </p:nvPr>
        </p:nvSpPr>
        <p:spPr>
          <a:xfrm>
            <a:off x="6143674" y="2392475"/>
            <a:ext cx="28644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/>
            </a:lvl9pPr>
          </a:lstStyle>
          <a:p/>
        </p:txBody>
      </p:sp>
      <p:sp>
        <p:nvSpPr>
          <p:cNvPr id="343" name="Google Shape;343;p37"/>
          <p:cNvSpPr/>
          <p:nvPr>
            <p:ph idx="9" type="pic"/>
          </p:nvPr>
        </p:nvSpPr>
        <p:spPr>
          <a:xfrm>
            <a:off x="6143673" y="2816950"/>
            <a:ext cx="2864400" cy="21312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1_1_1_2_2">
    <p:bg>
      <p:bgPr>
        <a:solidFill>
          <a:schemeClr val="lt2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8"/>
          <p:cNvSpPr/>
          <p:nvPr>
            <p:ph idx="2" type="pic"/>
          </p:nvPr>
        </p:nvSpPr>
        <p:spPr>
          <a:xfrm>
            <a:off x="118075" y="114300"/>
            <a:ext cx="8889900" cy="49149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1_1_1_1_2_2">
    <p:bg>
      <p:bgPr>
        <a:solidFill>
          <a:schemeClr val="accent1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 txBox="1"/>
          <p:nvPr>
            <p:ph type="title"/>
          </p:nvPr>
        </p:nvSpPr>
        <p:spPr>
          <a:xfrm>
            <a:off x="118125" y="0"/>
            <a:ext cx="8889900" cy="18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48" name="Google Shape;348;p39"/>
          <p:cNvSpPr/>
          <p:nvPr>
            <p:ph idx="2" type="pic"/>
          </p:nvPr>
        </p:nvSpPr>
        <p:spPr>
          <a:xfrm>
            <a:off x="158275" y="1268925"/>
            <a:ext cx="2864400" cy="12027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49" name="Google Shape;349;p39"/>
          <p:cNvSpPr/>
          <p:nvPr>
            <p:ph idx="3" type="pic"/>
          </p:nvPr>
        </p:nvSpPr>
        <p:spPr>
          <a:xfrm>
            <a:off x="3150974" y="1268925"/>
            <a:ext cx="2864400" cy="12027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50" name="Google Shape;350;p39"/>
          <p:cNvSpPr/>
          <p:nvPr>
            <p:ph idx="4" type="pic"/>
          </p:nvPr>
        </p:nvSpPr>
        <p:spPr>
          <a:xfrm>
            <a:off x="6143675" y="1268925"/>
            <a:ext cx="2864400" cy="12027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51" name="Google Shape;351;p39"/>
          <p:cNvSpPr/>
          <p:nvPr>
            <p:ph idx="5" type="pic"/>
          </p:nvPr>
        </p:nvSpPr>
        <p:spPr>
          <a:xfrm>
            <a:off x="158275" y="2561998"/>
            <a:ext cx="2864400" cy="12027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52" name="Google Shape;352;p39"/>
          <p:cNvSpPr/>
          <p:nvPr>
            <p:ph idx="6" type="pic"/>
          </p:nvPr>
        </p:nvSpPr>
        <p:spPr>
          <a:xfrm>
            <a:off x="3150974" y="2561998"/>
            <a:ext cx="2864400" cy="12027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53" name="Google Shape;353;p39"/>
          <p:cNvSpPr/>
          <p:nvPr>
            <p:ph idx="7" type="pic"/>
          </p:nvPr>
        </p:nvSpPr>
        <p:spPr>
          <a:xfrm>
            <a:off x="6143675" y="2561998"/>
            <a:ext cx="2864400" cy="12027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54" name="Google Shape;354;p39"/>
          <p:cNvSpPr/>
          <p:nvPr>
            <p:ph idx="8" type="pic"/>
          </p:nvPr>
        </p:nvSpPr>
        <p:spPr>
          <a:xfrm>
            <a:off x="158275" y="3855070"/>
            <a:ext cx="2864400" cy="12027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55" name="Google Shape;355;p39"/>
          <p:cNvSpPr/>
          <p:nvPr>
            <p:ph idx="9" type="pic"/>
          </p:nvPr>
        </p:nvSpPr>
        <p:spPr>
          <a:xfrm>
            <a:off x="3150974" y="3855070"/>
            <a:ext cx="2864400" cy="12027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  <p:sp>
        <p:nvSpPr>
          <p:cNvPr id="356" name="Google Shape;356;p39"/>
          <p:cNvSpPr/>
          <p:nvPr>
            <p:ph idx="13" type="pic"/>
          </p:nvPr>
        </p:nvSpPr>
        <p:spPr>
          <a:xfrm>
            <a:off x="6143675" y="3855070"/>
            <a:ext cx="2864400" cy="1202700"/>
          </a:xfrm>
          <a:prstGeom prst="roundRect">
            <a:avLst>
              <a:gd fmla="val 4077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layout" type="title">
  <p:cSld name="TITLE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1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41"/>
          <p:cNvSpPr/>
          <p:nvPr>
            <p:ph idx="3" type="pic"/>
          </p:nvPr>
        </p:nvSpPr>
        <p:spPr>
          <a:xfrm>
            <a:off x="226525" y="2975750"/>
            <a:ext cx="4458900" cy="1941300"/>
          </a:xfrm>
          <a:prstGeom prst="rect">
            <a:avLst/>
          </a:prstGeom>
          <a:noFill/>
          <a:ln>
            <a:noFill/>
          </a:ln>
        </p:spPr>
      </p:sp>
      <p:sp>
        <p:nvSpPr>
          <p:cNvPr id="364" name="Google Shape;364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5" name="Google Shape;365;p4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6" name="Google Shape;366;p41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" name="Google Shape;72;p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" name="Google Shape;73;p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74" name="Google Shape;7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with details">
  <p:cSld name="TITLE_1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2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4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1" name="Google Shape;371;p42"/>
          <p:cNvSpPr txBox="1"/>
          <p:nvPr>
            <p:ph idx="3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2" name="Google Shape;372;p42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3" name="Google Shape;373;p42"/>
          <p:cNvSpPr txBox="1"/>
          <p:nvPr>
            <p:ph idx="1" type="body"/>
          </p:nvPr>
        </p:nvSpPr>
        <p:spPr>
          <a:xfrm>
            <a:off x="266700" y="4099025"/>
            <a:ext cx="4458900" cy="84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1_2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3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7" name="Google Shape;377;p43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0" name="Google Shape;380;p44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1" name="Google Shape;381;p44"/>
          <p:cNvSpPr txBox="1"/>
          <p:nvPr>
            <p:ph idx="1" type="body"/>
          </p:nvPr>
        </p:nvSpPr>
        <p:spPr>
          <a:xfrm>
            <a:off x="226525" y="2857625"/>
            <a:ext cx="4458900" cy="20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 type="secHead">
  <p:cSld name="SECTION_HEADER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4" name="Google Shape;384;p45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85" name="Google Shape;385;p4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6" name="Google Shape;386;p45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7" name="Google Shape;387;p45"/>
          <p:cNvSpPr txBox="1"/>
          <p:nvPr>
            <p:ph idx="3" type="body"/>
          </p:nvPr>
        </p:nvSpPr>
        <p:spPr>
          <a:xfrm>
            <a:off x="226525" y="2621103"/>
            <a:ext cx="3366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88" name="Google Shape;388;p45"/>
          <p:cNvSpPr txBox="1"/>
          <p:nvPr>
            <p:ph idx="4" type="title"/>
          </p:nvPr>
        </p:nvSpPr>
        <p:spPr>
          <a:xfrm>
            <a:off x="226525" y="571800"/>
            <a:ext cx="52614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tx">
  <p:cSld name="TITLE_AND_BODY">
    <p:bg>
      <p:bgPr>
        <a:solidFill>
          <a:schemeClr val="dk1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1" name="Google Shape;391;p46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AND_BODY_2">
    <p:bg>
      <p:bgPr>
        <a:solidFill>
          <a:schemeClr val="l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4" name="Google Shape;394;p47"/>
          <p:cNvSpPr txBox="1"/>
          <p:nvPr>
            <p:ph type="title"/>
          </p:nvPr>
        </p:nvSpPr>
        <p:spPr>
          <a:xfrm>
            <a:off x="226525" y="248960"/>
            <a:ext cx="8691000" cy="23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TITLE_AND_BODY_1">
    <p:bg>
      <p:bgPr>
        <a:solidFill>
          <a:schemeClr val="dk1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4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8" name="Google Shape;398;p4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9" name="Google Shape;399;p48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00" name="Google Shape;400;p48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" type="twoColTx">
  <p:cSld name="TITLE_AND_TWO_COLUMNS">
    <p:bg>
      <p:bgPr>
        <a:solidFill>
          <a:schemeClr val="dk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9"/>
          <p:cNvSpPr/>
          <p:nvPr>
            <p:ph idx="2" type="pic"/>
          </p:nvPr>
        </p:nvSpPr>
        <p:spPr>
          <a:xfrm>
            <a:off x="-522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403" name="Google Shape;403;p49"/>
          <p:cNvSpPr txBox="1"/>
          <p:nvPr>
            <p:ph type="title"/>
          </p:nvPr>
        </p:nvSpPr>
        <p:spPr>
          <a:xfrm>
            <a:off x="156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49"/>
          <p:cNvSpPr txBox="1"/>
          <p:nvPr>
            <p:ph idx="1" type="body"/>
          </p:nvPr>
        </p:nvSpPr>
        <p:spPr>
          <a:xfrm>
            <a:off x="156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5" name="Google Shape;405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6" name="Google Shape;406;p49"/>
          <p:cNvSpPr txBox="1"/>
          <p:nvPr>
            <p:ph idx="3" type="title"/>
          </p:nvPr>
        </p:nvSpPr>
        <p:spPr>
          <a:xfrm>
            <a:off x="32086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7" name="Google Shape;407;p49"/>
          <p:cNvSpPr txBox="1"/>
          <p:nvPr>
            <p:ph idx="4" type="body"/>
          </p:nvPr>
        </p:nvSpPr>
        <p:spPr>
          <a:xfrm>
            <a:off x="32086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8" name="Google Shape;408;p49"/>
          <p:cNvSpPr txBox="1"/>
          <p:nvPr>
            <p:ph idx="5" type="title"/>
          </p:nvPr>
        </p:nvSpPr>
        <p:spPr>
          <a:xfrm>
            <a:off x="6268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49"/>
          <p:cNvSpPr txBox="1"/>
          <p:nvPr>
            <p:ph idx="6" type="body"/>
          </p:nvPr>
        </p:nvSpPr>
        <p:spPr>
          <a:xfrm>
            <a:off x="6268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0" name="Google Shape;410;p49"/>
          <p:cNvSpPr/>
          <p:nvPr>
            <p:ph idx="7" type="pic"/>
          </p:nvPr>
        </p:nvSpPr>
        <p:spPr>
          <a:xfrm>
            <a:off x="3053763" y="709575"/>
            <a:ext cx="30318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411" name="Google Shape;411;p49"/>
          <p:cNvSpPr/>
          <p:nvPr>
            <p:ph idx="8" type="pic"/>
          </p:nvPr>
        </p:nvSpPr>
        <p:spPr>
          <a:xfrm>
            <a:off x="609547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12" name="Google Shape;412;p49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49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49"/>
          <p:cNvCxnSpPr/>
          <p:nvPr/>
        </p:nvCxnSpPr>
        <p:spPr>
          <a:xfrm rot="10800000">
            <a:off x="0" y="3520200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49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6" name="Google Shape;416;p49"/>
          <p:cNvSpPr txBox="1"/>
          <p:nvPr>
            <p:ph idx="9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AND_TWO_COLUMNS_1">
    <p:bg>
      <p:bgPr>
        <a:solidFill>
          <a:schemeClr val="dk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0"/>
          <p:cNvSpPr/>
          <p:nvPr>
            <p:ph idx="2" type="pic"/>
          </p:nvPr>
        </p:nvSpPr>
        <p:spPr>
          <a:xfrm>
            <a:off x="-522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50"/>
          <p:cNvSpPr/>
          <p:nvPr>
            <p:ph idx="3" type="pic"/>
          </p:nvPr>
        </p:nvSpPr>
        <p:spPr>
          <a:xfrm>
            <a:off x="3053763" y="709575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50"/>
          <p:cNvSpPr/>
          <p:nvPr>
            <p:ph idx="4" type="pic"/>
          </p:nvPr>
        </p:nvSpPr>
        <p:spPr>
          <a:xfrm>
            <a:off x="609547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21" name="Google Shape;421;p50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2" name="Google Shape;422;p50"/>
          <p:cNvSpPr txBox="1"/>
          <p:nvPr>
            <p:ph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3" name="Google Shape;423;p50"/>
          <p:cNvSpPr/>
          <p:nvPr>
            <p:ph idx="5" type="pic"/>
          </p:nvPr>
        </p:nvSpPr>
        <p:spPr>
          <a:xfrm>
            <a:off x="-497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424" name="Google Shape;424;p50"/>
          <p:cNvSpPr/>
          <p:nvPr>
            <p:ph idx="6" type="pic"/>
          </p:nvPr>
        </p:nvSpPr>
        <p:spPr>
          <a:xfrm>
            <a:off x="3054013" y="2192221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425" name="Google Shape;425;p50"/>
          <p:cNvSpPr/>
          <p:nvPr>
            <p:ph idx="7" type="pic"/>
          </p:nvPr>
        </p:nvSpPr>
        <p:spPr>
          <a:xfrm>
            <a:off x="609572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50"/>
          <p:cNvSpPr/>
          <p:nvPr>
            <p:ph idx="8" type="pic"/>
          </p:nvPr>
        </p:nvSpPr>
        <p:spPr>
          <a:xfrm>
            <a:off x="-497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50"/>
          <p:cNvSpPr/>
          <p:nvPr>
            <p:ph idx="9" type="pic"/>
          </p:nvPr>
        </p:nvSpPr>
        <p:spPr>
          <a:xfrm>
            <a:off x="3054013" y="3674873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50"/>
          <p:cNvSpPr/>
          <p:nvPr>
            <p:ph idx="13" type="pic"/>
          </p:nvPr>
        </p:nvSpPr>
        <p:spPr>
          <a:xfrm>
            <a:off x="609572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 type="titleOnly">
  <p:cSld name="TITLE_ONLY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51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with section dividers">
  <p:cSld name="CUSTOM_1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"/>
          <p:cNvSpPr txBox="1"/>
          <p:nvPr>
            <p:ph type="title"/>
          </p:nvPr>
        </p:nvSpPr>
        <p:spPr>
          <a:xfrm>
            <a:off x="1031075" y="114300"/>
            <a:ext cx="6442800" cy="14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"/>
          <p:cNvSpPr txBox="1"/>
          <p:nvPr>
            <p:ph idx="1" type="subTitle"/>
          </p:nvPr>
        </p:nvSpPr>
        <p:spPr>
          <a:xfrm>
            <a:off x="1031075" y="1235275"/>
            <a:ext cx="3575700" cy="13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None/>
              <a:defRPr sz="19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78" name="Google Shape;78;p6"/>
          <p:cNvSpPr txBox="1"/>
          <p:nvPr>
            <p:ph idx="2" type="subTitle"/>
          </p:nvPr>
        </p:nvSpPr>
        <p:spPr>
          <a:xfrm>
            <a:off x="5578299" y="3182825"/>
            <a:ext cx="23037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" name="Google Shape;79;p6"/>
          <p:cNvSpPr txBox="1"/>
          <p:nvPr>
            <p:ph idx="3" type="subTitle"/>
          </p:nvPr>
        </p:nvSpPr>
        <p:spPr>
          <a:xfrm>
            <a:off x="5578300" y="3600525"/>
            <a:ext cx="2080200" cy="14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"/>
          <p:cNvSpPr txBox="1"/>
          <p:nvPr>
            <p:ph idx="4" type="subTitle"/>
          </p:nvPr>
        </p:nvSpPr>
        <p:spPr>
          <a:xfrm>
            <a:off x="3304687" y="3182825"/>
            <a:ext cx="23037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" name="Google Shape;81;p6"/>
          <p:cNvSpPr txBox="1"/>
          <p:nvPr>
            <p:ph idx="5" type="subTitle"/>
          </p:nvPr>
        </p:nvSpPr>
        <p:spPr>
          <a:xfrm>
            <a:off x="3304687" y="3600525"/>
            <a:ext cx="2080200" cy="14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"/>
          <p:cNvSpPr txBox="1"/>
          <p:nvPr>
            <p:ph idx="6" type="subTitle"/>
          </p:nvPr>
        </p:nvSpPr>
        <p:spPr>
          <a:xfrm>
            <a:off x="1031075" y="3182825"/>
            <a:ext cx="23037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" name="Google Shape;83;p6"/>
          <p:cNvSpPr txBox="1"/>
          <p:nvPr>
            <p:ph idx="7" type="subTitle"/>
          </p:nvPr>
        </p:nvSpPr>
        <p:spPr>
          <a:xfrm>
            <a:off x="1031075" y="3600525"/>
            <a:ext cx="2080200" cy="14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6"/>
          <p:cNvSpPr txBox="1"/>
          <p:nvPr>
            <p:ph idx="8" type="subTitle"/>
          </p:nvPr>
        </p:nvSpPr>
        <p:spPr>
          <a:xfrm rot="-5400000">
            <a:off x="-283500" y="328925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6"/>
          <p:cNvSpPr txBox="1"/>
          <p:nvPr>
            <p:ph idx="9" type="subTitle"/>
          </p:nvPr>
        </p:nvSpPr>
        <p:spPr>
          <a:xfrm rot="-5400000">
            <a:off x="-2835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6"/>
          <p:cNvSpPr txBox="1"/>
          <p:nvPr>
            <p:ph idx="13" type="subTitle"/>
          </p:nvPr>
        </p:nvSpPr>
        <p:spPr>
          <a:xfrm rot="-5400000">
            <a:off x="-23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6"/>
          <p:cNvSpPr txBox="1"/>
          <p:nvPr>
            <p:ph idx="14" type="subTitle"/>
          </p:nvPr>
        </p:nvSpPr>
        <p:spPr>
          <a:xfrm rot="-5400000">
            <a:off x="-22800" y="328625"/>
            <a:ext cx="8223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6"/>
          <p:cNvSpPr txBox="1"/>
          <p:nvPr>
            <p:ph idx="15" type="subTitle"/>
          </p:nvPr>
        </p:nvSpPr>
        <p:spPr>
          <a:xfrm rot="-5400000">
            <a:off x="22624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6"/>
          <p:cNvSpPr txBox="1"/>
          <p:nvPr>
            <p:ph idx="16" type="subTitle"/>
          </p:nvPr>
        </p:nvSpPr>
        <p:spPr>
          <a:xfrm rot="-5400000">
            <a:off x="189642" y="36792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6"/>
          <p:cNvSpPr txBox="1"/>
          <p:nvPr>
            <p:ph idx="17" type="subTitle"/>
          </p:nvPr>
        </p:nvSpPr>
        <p:spPr>
          <a:xfrm rot="-5400000">
            <a:off x="7584608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6"/>
          <p:cNvSpPr txBox="1"/>
          <p:nvPr>
            <p:ph idx="18" type="subTitle"/>
          </p:nvPr>
        </p:nvSpPr>
        <p:spPr>
          <a:xfrm rot="-5400000">
            <a:off x="7173022" y="2436750"/>
            <a:ext cx="1645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6"/>
          <p:cNvSpPr txBox="1"/>
          <p:nvPr>
            <p:ph idx="19" type="subTitle"/>
          </p:nvPr>
        </p:nvSpPr>
        <p:spPr>
          <a:xfrm rot="-5400000">
            <a:off x="7548008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6"/>
          <p:cNvSpPr txBox="1"/>
          <p:nvPr>
            <p:ph idx="20" type="subTitle"/>
          </p:nvPr>
        </p:nvSpPr>
        <p:spPr>
          <a:xfrm rot="-5400000">
            <a:off x="7838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6"/>
          <p:cNvSpPr txBox="1"/>
          <p:nvPr>
            <p:ph idx="21" type="subTitle"/>
          </p:nvPr>
        </p:nvSpPr>
        <p:spPr>
          <a:xfrm rot="-5400000">
            <a:off x="7801500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6"/>
          <p:cNvSpPr txBox="1"/>
          <p:nvPr>
            <p:ph idx="22" type="subTitle"/>
          </p:nvPr>
        </p:nvSpPr>
        <p:spPr>
          <a:xfrm rot="-5400000">
            <a:off x="8609425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6"/>
          <p:cNvSpPr txBox="1"/>
          <p:nvPr>
            <p:ph idx="23" type="subTitle"/>
          </p:nvPr>
        </p:nvSpPr>
        <p:spPr>
          <a:xfrm rot="-5400000">
            <a:off x="819947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6"/>
          <p:cNvSpPr txBox="1"/>
          <p:nvPr>
            <p:ph idx="24" type="subTitle"/>
          </p:nvPr>
        </p:nvSpPr>
        <p:spPr>
          <a:xfrm rot="-5400000">
            <a:off x="8572825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6"/>
          <p:cNvSpPr txBox="1"/>
          <p:nvPr>
            <p:ph idx="25" type="subTitle"/>
          </p:nvPr>
        </p:nvSpPr>
        <p:spPr>
          <a:xfrm rot="-5400000">
            <a:off x="8345233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6"/>
          <p:cNvSpPr txBox="1"/>
          <p:nvPr>
            <p:ph idx="26" type="subTitle"/>
          </p:nvPr>
        </p:nvSpPr>
        <p:spPr>
          <a:xfrm rot="-5400000">
            <a:off x="7937504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6"/>
          <p:cNvSpPr txBox="1"/>
          <p:nvPr>
            <p:ph idx="27" type="subTitle"/>
          </p:nvPr>
        </p:nvSpPr>
        <p:spPr>
          <a:xfrm rot="-5400000">
            <a:off x="8308483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6"/>
          <p:cNvSpPr txBox="1"/>
          <p:nvPr>
            <p:ph idx="28" type="subTitle"/>
          </p:nvPr>
        </p:nvSpPr>
        <p:spPr>
          <a:xfrm rot="-5400000">
            <a:off x="809159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6"/>
          <p:cNvSpPr txBox="1"/>
          <p:nvPr>
            <p:ph idx="29" type="subTitle"/>
          </p:nvPr>
        </p:nvSpPr>
        <p:spPr>
          <a:xfrm rot="-5400000">
            <a:off x="8054992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6"/>
          <p:cNvSpPr txBox="1"/>
          <p:nvPr>
            <p:ph idx="30" type="subTitle"/>
          </p:nvPr>
        </p:nvSpPr>
        <p:spPr>
          <a:xfrm rot="-5400000">
            <a:off x="-694050" y="2443800"/>
            <a:ext cx="16440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31" type="subTitle"/>
          </p:nvPr>
        </p:nvSpPr>
        <p:spPr>
          <a:xfrm rot="-5400000">
            <a:off x="-42112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6"/>
          <p:cNvSpPr txBox="1"/>
          <p:nvPr>
            <p:ph idx="32" type="subTitle"/>
          </p:nvPr>
        </p:nvSpPr>
        <p:spPr>
          <a:xfrm rot="-5400000">
            <a:off x="-172129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6"/>
          <p:cNvSpPr txBox="1"/>
          <p:nvPr>
            <p:ph idx="33" type="subTitle"/>
          </p:nvPr>
        </p:nvSpPr>
        <p:spPr>
          <a:xfrm rot="-5400000">
            <a:off x="7427488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6"/>
          <p:cNvSpPr txBox="1"/>
          <p:nvPr>
            <p:ph idx="34" type="subTitle"/>
          </p:nvPr>
        </p:nvSpPr>
        <p:spPr>
          <a:xfrm rot="-5400000">
            <a:off x="7690896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33">
          <p15:clr>
            <a:srgbClr val="E46962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TITLE_ONLY_1">
    <p:bg>
      <p:bgPr>
        <a:solidFill>
          <a:schemeClr val="dk1"/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4" name="Google Shape;434;p52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ONE_COLUMN_TEXT">
    <p:bg>
      <p:bgPr>
        <a:solidFill>
          <a:schemeClr val="dk1"/>
        </a:solid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3"/>
          <p:cNvSpPr/>
          <p:nvPr>
            <p:ph idx="2" type="pic"/>
          </p:nvPr>
        </p:nvSpPr>
        <p:spPr>
          <a:xfrm>
            <a:off x="4576350" y="0"/>
            <a:ext cx="4567500" cy="5153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53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8" name="Google Shape;438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53"/>
          <p:cNvSpPr txBox="1"/>
          <p:nvPr>
            <p:ph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 2">
  <p:cSld name="MAIN_POINT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2" name="Google Shape;442;p5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3" name="Google Shape;443;p54"/>
          <p:cNvSpPr/>
          <p:nvPr>
            <p:ph idx="2" type="pic"/>
          </p:nvPr>
        </p:nvSpPr>
        <p:spPr>
          <a:xfrm>
            <a:off x="231542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54"/>
          <p:cNvSpPr/>
          <p:nvPr>
            <p:ph idx="3" type="pic"/>
          </p:nvPr>
        </p:nvSpPr>
        <p:spPr>
          <a:xfrm>
            <a:off x="6255975" y="1391900"/>
            <a:ext cx="2661600" cy="2359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5" name="Google Shape;445;p54"/>
          <p:cNvSpPr txBox="1"/>
          <p:nvPr>
            <p:ph idx="4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chart">
  <p:cSld name="SECTION_TITLE_AND_DESCRIPTION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8" name="Google Shape;448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9" name="Google Shape;449;p5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0" name="Google Shape;450;p55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55"/>
          <p:cNvSpPr txBox="1"/>
          <p:nvPr>
            <p:ph idx="3"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2" name="Google Shape;452;p55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SECTION_TITLE_AND_DESCRIPTION_1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5" name="Google Shape;455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6" name="Google Shape;456;p56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7" name="Google Shape;457;p56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8" name="Google Shape;458;p56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SECTION_TITLE_AND_DESCRIPTION_1_1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1" name="Google Shape;461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2" name="Google Shape;462;p57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63" name="Google Shape;463;p57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4" name="Google Shape;464;p57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57"/>
          <p:cNvSpPr txBox="1"/>
          <p:nvPr>
            <p:ph idx="3" type="body"/>
          </p:nvPr>
        </p:nvSpPr>
        <p:spPr>
          <a:xfrm>
            <a:off x="4798500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6" name="Google Shape;466;p57"/>
          <p:cNvSpPr txBox="1"/>
          <p:nvPr>
            <p:ph idx="4" type="subTitle"/>
          </p:nvPr>
        </p:nvSpPr>
        <p:spPr>
          <a:xfrm>
            <a:off x="4798500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 2">
  <p:cSld name="CAPTION_ONLY">
    <p:bg>
      <p:bgPr>
        <a:solidFill>
          <a:schemeClr val="dk1"/>
        </a:soli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8"/>
          <p:cNvSpPr/>
          <p:nvPr/>
        </p:nvSpPr>
        <p:spPr>
          <a:xfrm>
            <a:off x="0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9" name="Google Shape;469;p58"/>
          <p:cNvSpPr/>
          <p:nvPr>
            <p:ph idx="2" type="pic"/>
          </p:nvPr>
        </p:nvSpPr>
        <p:spPr>
          <a:xfrm>
            <a:off x="0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70" name="Google Shape;470;p58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1" name="Google Shape;471;p58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2" name="Google Shape;472;p58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3" name="Google Shape;473;p58"/>
          <p:cNvSpPr txBox="1"/>
          <p:nvPr>
            <p:ph type="title"/>
          </p:nvPr>
        </p:nvSpPr>
        <p:spPr>
          <a:xfrm>
            <a:off x="161850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4" name="Google Shape;474;p58"/>
          <p:cNvSpPr txBox="1"/>
          <p:nvPr>
            <p:ph idx="1" type="body"/>
          </p:nvPr>
        </p:nvSpPr>
        <p:spPr>
          <a:xfrm>
            <a:off x="161850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75" name="Google Shape;475;p58"/>
          <p:cNvSpPr/>
          <p:nvPr/>
        </p:nvSpPr>
        <p:spPr>
          <a:xfrm>
            <a:off x="6095725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6" name="Google Shape;476;p58"/>
          <p:cNvSpPr/>
          <p:nvPr>
            <p:ph idx="3" type="pic"/>
          </p:nvPr>
        </p:nvSpPr>
        <p:spPr>
          <a:xfrm>
            <a:off x="6095725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sp>
        <p:nvSpPr>
          <p:cNvPr id="477" name="Google Shape;477;p58"/>
          <p:cNvSpPr txBox="1"/>
          <p:nvPr>
            <p:ph idx="4" type="title"/>
          </p:nvPr>
        </p:nvSpPr>
        <p:spPr>
          <a:xfrm>
            <a:off x="6257575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8" name="Google Shape;478;p58"/>
          <p:cNvSpPr txBox="1"/>
          <p:nvPr>
            <p:ph idx="5" type="body"/>
          </p:nvPr>
        </p:nvSpPr>
        <p:spPr>
          <a:xfrm>
            <a:off x="6257575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79" name="Google Shape;479;p58"/>
          <p:cNvSpPr/>
          <p:nvPr>
            <p:ph idx="6" type="pic"/>
          </p:nvPr>
        </p:nvSpPr>
        <p:spPr>
          <a:xfrm>
            <a:off x="3053900" y="1794150"/>
            <a:ext cx="3030600" cy="3349200"/>
          </a:xfrm>
          <a:prstGeom prst="rect">
            <a:avLst/>
          </a:prstGeom>
          <a:noFill/>
          <a:ln>
            <a:noFill/>
          </a:ln>
        </p:spPr>
      </p:sp>
      <p:sp>
        <p:nvSpPr>
          <p:cNvPr id="480" name="Google Shape;480;p58"/>
          <p:cNvSpPr/>
          <p:nvPr/>
        </p:nvSpPr>
        <p:spPr>
          <a:xfrm>
            <a:off x="3054250" y="709380"/>
            <a:ext cx="30306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1" name="Google Shape;481;p58"/>
          <p:cNvSpPr txBox="1"/>
          <p:nvPr>
            <p:ph idx="7" type="title"/>
          </p:nvPr>
        </p:nvSpPr>
        <p:spPr>
          <a:xfrm>
            <a:off x="3214545" y="801878"/>
            <a:ext cx="270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82" name="Google Shape;482;p58"/>
          <p:cNvSpPr txBox="1"/>
          <p:nvPr>
            <p:ph idx="8" type="body"/>
          </p:nvPr>
        </p:nvSpPr>
        <p:spPr>
          <a:xfrm>
            <a:off x="3214545" y="1271620"/>
            <a:ext cx="2700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483" name="Google Shape;483;p58"/>
          <p:cNvCxnSpPr/>
          <p:nvPr/>
        </p:nvCxnSpPr>
        <p:spPr>
          <a:xfrm rot="10800000">
            <a:off x="3049250" y="1791825"/>
            <a:ext cx="3041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58"/>
          <p:cNvCxnSpPr/>
          <p:nvPr/>
        </p:nvCxnSpPr>
        <p:spPr>
          <a:xfrm rot="10800000">
            <a:off x="0" y="40619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5" name="Google Shape;485;p58"/>
          <p:cNvSpPr txBox="1"/>
          <p:nvPr>
            <p:ph idx="9" type="title"/>
          </p:nvPr>
        </p:nvSpPr>
        <p:spPr>
          <a:xfrm>
            <a:off x="2497875" y="145800"/>
            <a:ext cx="4791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details">
  <p:cSld name="BIG_NUMBER">
    <p:bg>
      <p:bgPr>
        <a:solidFill>
          <a:schemeClr val="lt1"/>
        </a:solid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8" name="Google Shape;488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9" name="Google Shape;489;p59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0" name="Google Shape;490;p59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1" name="Google Shape;491;p59"/>
          <p:cNvSpPr txBox="1"/>
          <p:nvPr>
            <p:ph idx="3" type="title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2" name="Google Shape;492;p59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3" name="Google Shape;493;p59"/>
          <p:cNvSpPr txBox="1"/>
          <p:nvPr>
            <p:ph idx="4" type="title"/>
          </p:nvPr>
        </p:nvSpPr>
        <p:spPr>
          <a:xfrm>
            <a:off x="4801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4" name="Google Shape;494;p59"/>
          <p:cNvSpPr txBox="1"/>
          <p:nvPr>
            <p:ph idx="5" type="title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5" name="Google Shape;495;p59"/>
          <p:cNvSpPr txBox="1"/>
          <p:nvPr>
            <p:ph idx="6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96" name="Google Shape;496;p59"/>
          <p:cNvSpPr txBox="1"/>
          <p:nvPr>
            <p:ph idx="7" type="title"/>
          </p:nvPr>
        </p:nvSpPr>
        <p:spPr>
          <a:xfrm>
            <a:off x="229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IG_NUMBER_1">
    <p:bg>
      <p:bgPr>
        <a:solidFill>
          <a:schemeClr val="lt1"/>
        </a:solid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9" name="Google Shape;499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0" name="Google Shape;500;p60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1" name="Google Shape;501;p60"/>
          <p:cNvSpPr txBox="1"/>
          <p:nvPr>
            <p:ph type="title"/>
          </p:nvPr>
        </p:nvSpPr>
        <p:spPr>
          <a:xfrm>
            <a:off x="229800" y="8956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2" name="Google Shape;502;p60"/>
          <p:cNvSpPr txBox="1"/>
          <p:nvPr>
            <p:ph idx="2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1"/>
          <p:cNvSpPr txBox="1"/>
          <p:nvPr>
            <p:ph type="title"/>
          </p:nvPr>
        </p:nvSpPr>
        <p:spPr>
          <a:xfrm>
            <a:off x="285750" y="1555350"/>
            <a:ext cx="7291500" cy="3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5" name="Google Shape;505;p61"/>
          <p:cNvSpPr txBox="1"/>
          <p:nvPr>
            <p:ph idx="1" type="body"/>
          </p:nvPr>
        </p:nvSpPr>
        <p:spPr>
          <a:xfrm>
            <a:off x="7256675" y="1827175"/>
            <a:ext cx="17676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with section dividers">
  <p:cSld name="CUSTOM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/>
          <p:nvPr>
            <p:ph type="title"/>
          </p:nvPr>
        </p:nvSpPr>
        <p:spPr>
          <a:xfrm>
            <a:off x="1324713" y="121125"/>
            <a:ext cx="6442800" cy="22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7"/>
          <p:cNvSpPr/>
          <p:nvPr>
            <p:ph idx="2" type="pic"/>
          </p:nvPr>
        </p:nvSpPr>
        <p:spPr>
          <a:xfrm>
            <a:off x="1324713" y="1715450"/>
            <a:ext cx="1441800" cy="1611600"/>
          </a:xfrm>
          <a:prstGeom prst="roundRect">
            <a:avLst>
              <a:gd fmla="val 7131" name="adj"/>
            </a:avLst>
          </a:prstGeom>
          <a:noFill/>
          <a:ln>
            <a:noFill/>
          </a:ln>
        </p:spPr>
      </p:sp>
      <p:sp>
        <p:nvSpPr>
          <p:cNvPr id="111" name="Google Shape;111;p7"/>
          <p:cNvSpPr/>
          <p:nvPr>
            <p:ph idx="3" type="pic"/>
          </p:nvPr>
        </p:nvSpPr>
        <p:spPr>
          <a:xfrm>
            <a:off x="3625350" y="1715450"/>
            <a:ext cx="1441800" cy="1611600"/>
          </a:xfrm>
          <a:prstGeom prst="roundRect">
            <a:avLst>
              <a:gd fmla="val 7131" name="adj"/>
            </a:avLst>
          </a:prstGeom>
          <a:noFill/>
          <a:ln>
            <a:noFill/>
          </a:ln>
        </p:spPr>
      </p:sp>
      <p:sp>
        <p:nvSpPr>
          <p:cNvPr id="112" name="Google Shape;112;p7"/>
          <p:cNvSpPr/>
          <p:nvPr>
            <p:ph idx="4" type="pic"/>
          </p:nvPr>
        </p:nvSpPr>
        <p:spPr>
          <a:xfrm>
            <a:off x="5925988" y="1715450"/>
            <a:ext cx="1441800" cy="1611600"/>
          </a:xfrm>
          <a:prstGeom prst="roundRect">
            <a:avLst>
              <a:gd fmla="val 7131" name="adj"/>
            </a:avLst>
          </a:prstGeom>
          <a:noFill/>
          <a:ln>
            <a:noFill/>
          </a:ln>
        </p:spPr>
      </p:sp>
      <p:sp>
        <p:nvSpPr>
          <p:cNvPr id="113" name="Google Shape;113;p7"/>
          <p:cNvSpPr txBox="1"/>
          <p:nvPr>
            <p:ph idx="1" type="subTitle"/>
          </p:nvPr>
        </p:nvSpPr>
        <p:spPr>
          <a:xfrm>
            <a:off x="1324713" y="3492200"/>
            <a:ext cx="2088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14" name="Google Shape;114;p7"/>
          <p:cNvSpPr txBox="1"/>
          <p:nvPr>
            <p:ph idx="5" type="subTitle"/>
          </p:nvPr>
        </p:nvSpPr>
        <p:spPr>
          <a:xfrm>
            <a:off x="3637156" y="3492200"/>
            <a:ext cx="2088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15" name="Google Shape;115;p7"/>
          <p:cNvSpPr txBox="1"/>
          <p:nvPr>
            <p:ph idx="6" type="subTitle"/>
          </p:nvPr>
        </p:nvSpPr>
        <p:spPr>
          <a:xfrm>
            <a:off x="5925988" y="3492200"/>
            <a:ext cx="20880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16" name="Google Shape;116;p7"/>
          <p:cNvSpPr txBox="1"/>
          <p:nvPr>
            <p:ph idx="7" type="subTitle"/>
          </p:nvPr>
        </p:nvSpPr>
        <p:spPr>
          <a:xfrm>
            <a:off x="1324713" y="4040125"/>
            <a:ext cx="1998000" cy="9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7"/>
          <p:cNvSpPr txBox="1"/>
          <p:nvPr>
            <p:ph idx="8" type="subTitle"/>
          </p:nvPr>
        </p:nvSpPr>
        <p:spPr>
          <a:xfrm>
            <a:off x="3637147" y="4040125"/>
            <a:ext cx="2163600" cy="9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7"/>
          <p:cNvSpPr txBox="1"/>
          <p:nvPr>
            <p:ph idx="9" type="subTitle"/>
          </p:nvPr>
        </p:nvSpPr>
        <p:spPr>
          <a:xfrm>
            <a:off x="5925988" y="4040125"/>
            <a:ext cx="2060400" cy="9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7"/>
          <p:cNvSpPr txBox="1"/>
          <p:nvPr>
            <p:ph idx="13" type="subTitle"/>
          </p:nvPr>
        </p:nvSpPr>
        <p:spPr>
          <a:xfrm rot="-5400000">
            <a:off x="-283500" y="328925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7"/>
          <p:cNvSpPr txBox="1"/>
          <p:nvPr>
            <p:ph idx="14" type="subTitle"/>
          </p:nvPr>
        </p:nvSpPr>
        <p:spPr>
          <a:xfrm rot="-5400000">
            <a:off x="-2835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7"/>
          <p:cNvSpPr txBox="1"/>
          <p:nvPr>
            <p:ph idx="15" type="subTitle"/>
          </p:nvPr>
        </p:nvSpPr>
        <p:spPr>
          <a:xfrm rot="-5400000">
            <a:off x="-23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7"/>
          <p:cNvSpPr txBox="1"/>
          <p:nvPr>
            <p:ph idx="16" type="subTitle"/>
          </p:nvPr>
        </p:nvSpPr>
        <p:spPr>
          <a:xfrm rot="-5400000">
            <a:off x="-22800" y="328625"/>
            <a:ext cx="8223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7"/>
          <p:cNvSpPr txBox="1"/>
          <p:nvPr>
            <p:ph idx="17" type="subTitle"/>
          </p:nvPr>
        </p:nvSpPr>
        <p:spPr>
          <a:xfrm rot="-5400000">
            <a:off x="22624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7"/>
          <p:cNvSpPr txBox="1"/>
          <p:nvPr>
            <p:ph idx="18" type="subTitle"/>
          </p:nvPr>
        </p:nvSpPr>
        <p:spPr>
          <a:xfrm rot="-5400000">
            <a:off x="189642" y="36792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7"/>
          <p:cNvSpPr txBox="1"/>
          <p:nvPr>
            <p:ph idx="19" type="subTitle"/>
          </p:nvPr>
        </p:nvSpPr>
        <p:spPr>
          <a:xfrm rot="-5400000">
            <a:off x="513446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7"/>
          <p:cNvSpPr txBox="1"/>
          <p:nvPr>
            <p:ph idx="20" type="subTitle"/>
          </p:nvPr>
        </p:nvSpPr>
        <p:spPr>
          <a:xfrm rot="-5400000">
            <a:off x="93229" y="2436750"/>
            <a:ext cx="1645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7"/>
          <p:cNvSpPr txBox="1"/>
          <p:nvPr>
            <p:ph idx="21" type="subTitle"/>
          </p:nvPr>
        </p:nvSpPr>
        <p:spPr>
          <a:xfrm rot="-5400000">
            <a:off x="476846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7"/>
          <p:cNvSpPr txBox="1"/>
          <p:nvPr>
            <p:ph idx="22" type="subTitle"/>
          </p:nvPr>
        </p:nvSpPr>
        <p:spPr>
          <a:xfrm rot="-5400000">
            <a:off x="7838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7"/>
          <p:cNvSpPr txBox="1"/>
          <p:nvPr>
            <p:ph idx="23" type="subTitle"/>
          </p:nvPr>
        </p:nvSpPr>
        <p:spPr>
          <a:xfrm rot="-5400000">
            <a:off x="7801500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7"/>
          <p:cNvSpPr txBox="1"/>
          <p:nvPr>
            <p:ph idx="24" type="subTitle"/>
          </p:nvPr>
        </p:nvSpPr>
        <p:spPr>
          <a:xfrm rot="-5400000">
            <a:off x="8609425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7"/>
          <p:cNvSpPr txBox="1"/>
          <p:nvPr>
            <p:ph idx="25" type="subTitle"/>
          </p:nvPr>
        </p:nvSpPr>
        <p:spPr>
          <a:xfrm rot="-5400000">
            <a:off x="819947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7"/>
          <p:cNvSpPr txBox="1"/>
          <p:nvPr>
            <p:ph idx="26" type="subTitle"/>
          </p:nvPr>
        </p:nvSpPr>
        <p:spPr>
          <a:xfrm rot="-5400000">
            <a:off x="8572825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7"/>
          <p:cNvSpPr txBox="1"/>
          <p:nvPr>
            <p:ph idx="27" type="subTitle"/>
          </p:nvPr>
        </p:nvSpPr>
        <p:spPr>
          <a:xfrm rot="-5400000">
            <a:off x="8345233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7"/>
          <p:cNvSpPr txBox="1"/>
          <p:nvPr>
            <p:ph idx="28" type="subTitle"/>
          </p:nvPr>
        </p:nvSpPr>
        <p:spPr>
          <a:xfrm rot="-5400000">
            <a:off x="7937504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7"/>
          <p:cNvSpPr txBox="1"/>
          <p:nvPr>
            <p:ph idx="29" type="subTitle"/>
          </p:nvPr>
        </p:nvSpPr>
        <p:spPr>
          <a:xfrm rot="-5400000">
            <a:off x="8308483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7"/>
          <p:cNvSpPr txBox="1"/>
          <p:nvPr>
            <p:ph idx="30" type="subTitle"/>
          </p:nvPr>
        </p:nvSpPr>
        <p:spPr>
          <a:xfrm rot="-5400000">
            <a:off x="809159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7"/>
          <p:cNvSpPr txBox="1"/>
          <p:nvPr>
            <p:ph idx="31" type="subTitle"/>
          </p:nvPr>
        </p:nvSpPr>
        <p:spPr>
          <a:xfrm rot="-5400000">
            <a:off x="8054992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7"/>
          <p:cNvSpPr txBox="1"/>
          <p:nvPr>
            <p:ph idx="32" type="subTitle"/>
          </p:nvPr>
        </p:nvSpPr>
        <p:spPr>
          <a:xfrm rot="-5400000">
            <a:off x="-694050" y="2443800"/>
            <a:ext cx="16440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7"/>
          <p:cNvSpPr txBox="1"/>
          <p:nvPr>
            <p:ph idx="33" type="subTitle"/>
          </p:nvPr>
        </p:nvSpPr>
        <p:spPr>
          <a:xfrm rot="-5400000">
            <a:off x="-42112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7"/>
          <p:cNvSpPr txBox="1"/>
          <p:nvPr>
            <p:ph idx="34" type="subTitle"/>
          </p:nvPr>
        </p:nvSpPr>
        <p:spPr>
          <a:xfrm rot="-5400000">
            <a:off x="-172129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7"/>
          <p:cNvSpPr txBox="1"/>
          <p:nvPr>
            <p:ph idx="35" type="subTitle"/>
          </p:nvPr>
        </p:nvSpPr>
        <p:spPr>
          <a:xfrm rot="-5400000">
            <a:off x="7427488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7"/>
          <p:cNvSpPr txBox="1"/>
          <p:nvPr>
            <p:ph idx="36" type="subTitle"/>
          </p:nvPr>
        </p:nvSpPr>
        <p:spPr>
          <a:xfrm rot="-5400000">
            <a:off x="7690896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8" name="Google Shape;508;p6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9" name="Google Shape;509;p62"/>
          <p:cNvSpPr txBox="1"/>
          <p:nvPr>
            <p:ph idx="1" type="body"/>
          </p:nvPr>
        </p:nvSpPr>
        <p:spPr>
          <a:xfrm>
            <a:off x="226525" y="1850026"/>
            <a:ext cx="8673000" cy="19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10" name="Google Shape;510;p62"/>
          <p:cNvSpPr txBox="1"/>
          <p:nvPr/>
        </p:nvSpPr>
        <p:spPr>
          <a:xfrm>
            <a:off x="48250" y="482279"/>
            <a:ext cx="16473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b="1" sz="20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">
  <p:cSld name="CUSTOM_1_1">
    <p:bg>
      <p:bgPr>
        <a:solidFill>
          <a:schemeClr val="dk1"/>
        </a:solid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3"/>
          <p:cNvSpPr/>
          <p:nvPr>
            <p:ph idx="2" type="pic"/>
          </p:nvPr>
        </p:nvSpPr>
        <p:spPr>
          <a:xfrm>
            <a:off x="338100" y="480450"/>
            <a:ext cx="3785400" cy="4438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3" name="Google Shape;513;p63"/>
          <p:cNvSpPr txBox="1"/>
          <p:nvPr>
            <p:ph idx="1" type="body"/>
          </p:nvPr>
        </p:nvSpPr>
        <p:spPr>
          <a:xfrm>
            <a:off x="4355225" y="3379725"/>
            <a:ext cx="4512900" cy="15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and image">
  <p:cSld name="CUSTOM_2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64"/>
          <p:cNvSpPr/>
          <p:nvPr>
            <p:ph idx="2" type="pic"/>
          </p:nvPr>
        </p:nvSpPr>
        <p:spPr>
          <a:xfrm>
            <a:off x="226500" y="2357750"/>
            <a:ext cx="8691000" cy="255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p6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7" name="Google Shape;517;p64"/>
          <p:cNvSpPr txBox="1"/>
          <p:nvPr>
            <p:ph idx="3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8" name="Google Shape;518;p64"/>
          <p:cNvSpPr txBox="1"/>
          <p:nvPr>
            <p:ph idx="1" type="subTitle"/>
          </p:nvPr>
        </p:nvSpPr>
        <p:spPr>
          <a:xfrm>
            <a:off x="226525" y="700225"/>
            <a:ext cx="21579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b="1" sz="1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64"/>
          <p:cNvSpPr txBox="1"/>
          <p:nvPr>
            <p:ph idx="4" type="body"/>
          </p:nvPr>
        </p:nvSpPr>
        <p:spPr>
          <a:xfrm>
            <a:off x="2492925" y="700283"/>
            <a:ext cx="64245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2_1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5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2" name="Google Shape;522;p65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_1_2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6"/>
          <p:cNvSpPr txBox="1"/>
          <p:nvPr>
            <p:ph idx="1" type="subTitle"/>
          </p:nvPr>
        </p:nvSpPr>
        <p:spPr>
          <a:xfrm>
            <a:off x="226533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5" name="Google Shape;525;p66"/>
          <p:cNvSpPr txBox="1"/>
          <p:nvPr>
            <p:ph idx="2" type="subTitle"/>
          </p:nvPr>
        </p:nvSpPr>
        <p:spPr>
          <a:xfrm>
            <a:off x="3091450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6" name="Google Shape;526;p66"/>
          <p:cNvSpPr txBox="1"/>
          <p:nvPr>
            <p:ph idx="3" type="subTitle"/>
          </p:nvPr>
        </p:nvSpPr>
        <p:spPr>
          <a:xfrm>
            <a:off x="5956367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7" name="Google Shape;527;p66"/>
          <p:cNvSpPr txBox="1"/>
          <p:nvPr>
            <p:ph idx="4" type="subTitle"/>
          </p:nvPr>
        </p:nvSpPr>
        <p:spPr>
          <a:xfrm>
            <a:off x="226533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8" name="Google Shape;528;p66"/>
          <p:cNvSpPr txBox="1"/>
          <p:nvPr>
            <p:ph idx="5" type="subTitle"/>
          </p:nvPr>
        </p:nvSpPr>
        <p:spPr>
          <a:xfrm>
            <a:off x="3091450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9" name="Google Shape;529;p66"/>
          <p:cNvSpPr txBox="1"/>
          <p:nvPr>
            <p:ph idx="6" type="subTitle"/>
          </p:nvPr>
        </p:nvSpPr>
        <p:spPr>
          <a:xfrm>
            <a:off x="5956367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0" name="Google Shape;530;p66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2_1_1">
    <p:bg>
      <p:bgPr>
        <a:solidFill>
          <a:schemeClr val="dk1"/>
        </a:solid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67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3" name="Google Shape;533;p67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two images">
  <p:cSld name="CUSTOM_3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6" name="Google Shape;536;p6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7" name="Google Shape;537;p68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8" name="Google Shape;538;p68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9" name="Google Shape;539;p68"/>
          <p:cNvSpPr/>
          <p:nvPr>
            <p:ph idx="4" type="pic"/>
          </p:nvPr>
        </p:nvSpPr>
        <p:spPr>
          <a:xfrm>
            <a:off x="336877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0" name="Google Shape;540;p68"/>
          <p:cNvSpPr/>
          <p:nvPr>
            <p:ph idx="5" type="pic"/>
          </p:nvPr>
        </p:nvSpPr>
        <p:spPr>
          <a:xfrm>
            <a:off x="7320200" y="1391900"/>
            <a:ext cx="1597200" cy="1970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wo storyboards">
  <p:cSld name="CUSTOM_3_2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69"/>
          <p:cNvSpPr/>
          <p:nvPr>
            <p:ph idx="2" type="pic"/>
          </p:nvPr>
        </p:nvSpPr>
        <p:spPr>
          <a:xfrm>
            <a:off x="-52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543" name="Google Shape;543;p69"/>
          <p:cNvSpPr txBox="1"/>
          <p:nvPr>
            <p:ph type="title"/>
          </p:nvPr>
        </p:nvSpPr>
        <p:spPr>
          <a:xfrm>
            <a:off x="18047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44" name="Google Shape;544;p69"/>
          <p:cNvSpPr txBox="1"/>
          <p:nvPr>
            <p:ph idx="1" type="body"/>
          </p:nvPr>
        </p:nvSpPr>
        <p:spPr>
          <a:xfrm>
            <a:off x="18047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5" name="Google Shape;545;p69"/>
          <p:cNvSpPr txBox="1"/>
          <p:nvPr>
            <p:ph idx="3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46" name="Google Shape;546;p69"/>
          <p:cNvCxnSpPr/>
          <p:nvPr/>
        </p:nvCxnSpPr>
        <p:spPr>
          <a:xfrm>
            <a:off x="4572000" y="709150"/>
            <a:ext cx="0" cy="444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7" name="Google Shape;547;p69"/>
          <p:cNvCxnSpPr/>
          <p:nvPr/>
        </p:nvCxnSpPr>
        <p:spPr>
          <a:xfrm rot="10800000">
            <a:off x="0" y="3514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69"/>
          <p:cNvCxnSpPr/>
          <p:nvPr/>
        </p:nvCxnSpPr>
        <p:spPr>
          <a:xfrm rot="10800000">
            <a:off x="0" y="7095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9" name="Google Shape;549;p69"/>
          <p:cNvSpPr/>
          <p:nvPr>
            <p:ph idx="4" type="pic"/>
          </p:nvPr>
        </p:nvSpPr>
        <p:spPr>
          <a:xfrm>
            <a:off x="45775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550" name="Google Shape;550;p69"/>
          <p:cNvSpPr txBox="1"/>
          <p:nvPr>
            <p:ph idx="5" type="title"/>
          </p:nvPr>
        </p:nvSpPr>
        <p:spPr>
          <a:xfrm>
            <a:off x="476322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51" name="Google Shape;551;p69"/>
          <p:cNvSpPr txBox="1"/>
          <p:nvPr>
            <p:ph idx="6" type="body"/>
          </p:nvPr>
        </p:nvSpPr>
        <p:spPr>
          <a:xfrm>
            <a:off x="476322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cription with phone">
  <p:cSld name="CUSTOM_3_1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70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4" name="Google Shape;554;p70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5" name="Google Shape;555;p70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6" name="Google Shape;556;p70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descr="Blank mock of a smartphone." id="557" name="Google Shape;557;p70"/>
          <p:cNvPicPr preferRelativeResize="0"/>
          <p:nvPr/>
        </p:nvPicPr>
        <p:blipFill rotWithShape="1">
          <a:blip r:embed="rId2">
            <a:alphaModFix/>
          </a:blip>
          <a:srcRect b="38736" l="0" r="0" t="0"/>
          <a:stretch/>
        </p:blipFill>
        <p:spPr>
          <a:xfrm>
            <a:off x="3882050" y="261250"/>
            <a:ext cx="4814074" cy="48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70"/>
          <p:cNvSpPr/>
          <p:nvPr>
            <p:ph idx="4" type="pic"/>
          </p:nvPr>
        </p:nvSpPr>
        <p:spPr>
          <a:xfrm>
            <a:off x="4197575" y="512375"/>
            <a:ext cx="2847600" cy="4631100"/>
          </a:xfrm>
          <a:prstGeom prst="round2SameRect">
            <a:avLst>
              <a:gd fmla="val 12455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CUSTOM_4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7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1" name="Google Shape;561;p7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2" name="Google Shape;562;p71"/>
          <p:cNvSpPr txBox="1"/>
          <p:nvPr>
            <p:ph idx="1" type="body"/>
          </p:nvPr>
        </p:nvSpPr>
        <p:spPr>
          <a:xfrm>
            <a:off x="226525" y="1793250"/>
            <a:ext cx="8599500" cy="15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63" name="Google Shape;563;p71"/>
          <p:cNvSpPr txBox="1"/>
          <p:nvPr>
            <p:ph idx="3" type="body"/>
          </p:nvPr>
        </p:nvSpPr>
        <p:spPr>
          <a:xfrm>
            <a:off x="226525" y="4719800"/>
            <a:ext cx="31434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4" name="Google Shape;564;p71"/>
          <p:cNvSpPr txBox="1"/>
          <p:nvPr>
            <p:ph idx="4" type="body"/>
          </p:nvPr>
        </p:nvSpPr>
        <p:spPr>
          <a:xfrm>
            <a:off x="3590149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5" name="Google Shape;565;p71"/>
          <p:cNvSpPr txBox="1"/>
          <p:nvPr>
            <p:ph idx="5" type="body"/>
          </p:nvPr>
        </p:nvSpPr>
        <p:spPr>
          <a:xfrm>
            <a:off x="6345974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with section dividers">
  <p:cSld name="CUSTOM_1_1_1_1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 txBox="1"/>
          <p:nvPr>
            <p:ph type="title"/>
          </p:nvPr>
        </p:nvSpPr>
        <p:spPr>
          <a:xfrm>
            <a:off x="1640675" y="114300"/>
            <a:ext cx="6442800" cy="19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8"/>
          <p:cNvSpPr txBox="1"/>
          <p:nvPr>
            <p:ph idx="1" type="subTitle"/>
          </p:nvPr>
        </p:nvSpPr>
        <p:spPr>
          <a:xfrm>
            <a:off x="1640675" y="2646375"/>
            <a:ext cx="35757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Font typeface="Roboto Light"/>
              <a:buNone/>
              <a:defRPr sz="19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8"/>
          <p:cNvSpPr txBox="1"/>
          <p:nvPr>
            <p:ph idx="2" type="subTitle"/>
          </p:nvPr>
        </p:nvSpPr>
        <p:spPr>
          <a:xfrm>
            <a:off x="1640675" y="2205700"/>
            <a:ext cx="55338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8"/>
          <p:cNvSpPr txBox="1"/>
          <p:nvPr>
            <p:ph idx="3" type="subTitle"/>
          </p:nvPr>
        </p:nvSpPr>
        <p:spPr>
          <a:xfrm rot="-5400000">
            <a:off x="-283500" y="328925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8"/>
          <p:cNvSpPr txBox="1"/>
          <p:nvPr>
            <p:ph idx="4" type="subTitle"/>
          </p:nvPr>
        </p:nvSpPr>
        <p:spPr>
          <a:xfrm rot="-5400000">
            <a:off x="-2835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8"/>
          <p:cNvSpPr txBox="1"/>
          <p:nvPr>
            <p:ph idx="5" type="subTitle"/>
          </p:nvPr>
        </p:nvSpPr>
        <p:spPr>
          <a:xfrm rot="-5400000">
            <a:off x="-23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8"/>
          <p:cNvSpPr txBox="1"/>
          <p:nvPr>
            <p:ph idx="6" type="subTitle"/>
          </p:nvPr>
        </p:nvSpPr>
        <p:spPr>
          <a:xfrm rot="-5400000">
            <a:off x="-22800" y="328625"/>
            <a:ext cx="8223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8"/>
          <p:cNvSpPr txBox="1"/>
          <p:nvPr>
            <p:ph idx="7" type="subTitle"/>
          </p:nvPr>
        </p:nvSpPr>
        <p:spPr>
          <a:xfrm rot="-5400000">
            <a:off x="22624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8"/>
          <p:cNvSpPr txBox="1"/>
          <p:nvPr>
            <p:ph idx="8" type="subTitle"/>
          </p:nvPr>
        </p:nvSpPr>
        <p:spPr>
          <a:xfrm rot="-5400000">
            <a:off x="189642" y="36792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8"/>
          <p:cNvSpPr txBox="1"/>
          <p:nvPr>
            <p:ph idx="9" type="subTitle"/>
          </p:nvPr>
        </p:nvSpPr>
        <p:spPr>
          <a:xfrm rot="-5400000">
            <a:off x="513446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8"/>
          <p:cNvSpPr txBox="1"/>
          <p:nvPr>
            <p:ph idx="13" type="subTitle"/>
          </p:nvPr>
        </p:nvSpPr>
        <p:spPr>
          <a:xfrm rot="-5400000">
            <a:off x="93229" y="2436750"/>
            <a:ext cx="1645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8"/>
          <p:cNvSpPr txBox="1"/>
          <p:nvPr>
            <p:ph idx="14" type="subTitle"/>
          </p:nvPr>
        </p:nvSpPr>
        <p:spPr>
          <a:xfrm rot="-5400000">
            <a:off x="476846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8"/>
          <p:cNvSpPr txBox="1"/>
          <p:nvPr>
            <p:ph idx="15" type="subTitle"/>
          </p:nvPr>
        </p:nvSpPr>
        <p:spPr>
          <a:xfrm rot="-5400000">
            <a:off x="-694050" y="2443800"/>
            <a:ext cx="16440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8"/>
          <p:cNvSpPr txBox="1"/>
          <p:nvPr>
            <p:ph idx="16" type="subTitle"/>
          </p:nvPr>
        </p:nvSpPr>
        <p:spPr>
          <a:xfrm rot="-5400000">
            <a:off x="-42112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8"/>
          <p:cNvSpPr txBox="1"/>
          <p:nvPr>
            <p:ph idx="17" type="subTitle"/>
          </p:nvPr>
        </p:nvSpPr>
        <p:spPr>
          <a:xfrm rot="-5400000">
            <a:off x="-172129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8"/>
          <p:cNvSpPr txBox="1"/>
          <p:nvPr>
            <p:ph idx="18" type="subTitle"/>
          </p:nvPr>
        </p:nvSpPr>
        <p:spPr>
          <a:xfrm rot="-5400000">
            <a:off x="8609425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8"/>
          <p:cNvSpPr txBox="1"/>
          <p:nvPr>
            <p:ph idx="19" type="subTitle"/>
          </p:nvPr>
        </p:nvSpPr>
        <p:spPr>
          <a:xfrm rot="-5400000">
            <a:off x="819947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8"/>
          <p:cNvSpPr txBox="1"/>
          <p:nvPr>
            <p:ph idx="20" type="subTitle"/>
          </p:nvPr>
        </p:nvSpPr>
        <p:spPr>
          <a:xfrm rot="-5400000">
            <a:off x="8572825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8"/>
          <p:cNvSpPr txBox="1"/>
          <p:nvPr>
            <p:ph idx="21" type="subTitle"/>
          </p:nvPr>
        </p:nvSpPr>
        <p:spPr>
          <a:xfrm rot="-5400000">
            <a:off x="8345233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8"/>
          <p:cNvSpPr txBox="1"/>
          <p:nvPr>
            <p:ph idx="22" type="subTitle"/>
          </p:nvPr>
        </p:nvSpPr>
        <p:spPr>
          <a:xfrm rot="-5400000">
            <a:off x="7937504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8"/>
          <p:cNvSpPr txBox="1"/>
          <p:nvPr>
            <p:ph idx="23" type="subTitle"/>
          </p:nvPr>
        </p:nvSpPr>
        <p:spPr>
          <a:xfrm rot="-5400000">
            <a:off x="8308483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8"/>
          <p:cNvSpPr txBox="1"/>
          <p:nvPr>
            <p:ph idx="24" type="subTitle"/>
          </p:nvPr>
        </p:nvSpPr>
        <p:spPr>
          <a:xfrm rot="-5400000">
            <a:off x="809159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8"/>
          <p:cNvSpPr txBox="1"/>
          <p:nvPr>
            <p:ph idx="25" type="subTitle"/>
          </p:nvPr>
        </p:nvSpPr>
        <p:spPr>
          <a:xfrm rot="-5400000">
            <a:off x="8054992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8"/>
          <p:cNvSpPr txBox="1"/>
          <p:nvPr>
            <p:ph idx="26" type="subTitle"/>
          </p:nvPr>
        </p:nvSpPr>
        <p:spPr>
          <a:xfrm rot="-5400000">
            <a:off x="7690896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8"/>
          <p:cNvSpPr txBox="1"/>
          <p:nvPr>
            <p:ph idx="27" type="subTitle"/>
          </p:nvPr>
        </p:nvSpPr>
        <p:spPr>
          <a:xfrm rot="-5400000">
            <a:off x="7608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8"/>
          <p:cNvSpPr txBox="1"/>
          <p:nvPr>
            <p:ph idx="28" type="subTitle"/>
          </p:nvPr>
        </p:nvSpPr>
        <p:spPr>
          <a:xfrm rot="-5400000">
            <a:off x="724200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8"/>
          <p:cNvSpPr txBox="1"/>
          <p:nvPr>
            <p:ph idx="29" type="subTitle"/>
          </p:nvPr>
        </p:nvSpPr>
        <p:spPr>
          <a:xfrm rot="-5400000">
            <a:off x="350188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12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4_1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72"/>
          <p:cNvSpPr txBox="1"/>
          <p:nvPr>
            <p:ph idx="1" type="body"/>
          </p:nvPr>
        </p:nvSpPr>
        <p:spPr>
          <a:xfrm>
            <a:off x="2265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8" name="Google Shape;568;p72"/>
          <p:cNvSpPr txBox="1"/>
          <p:nvPr>
            <p:ph idx="2" type="subTitle"/>
          </p:nvPr>
        </p:nvSpPr>
        <p:spPr>
          <a:xfrm>
            <a:off x="2265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72"/>
          <p:cNvSpPr txBox="1"/>
          <p:nvPr>
            <p:ph idx="3" type="body"/>
          </p:nvPr>
        </p:nvSpPr>
        <p:spPr>
          <a:xfrm>
            <a:off x="3235500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0" name="Google Shape;570;p72"/>
          <p:cNvSpPr txBox="1"/>
          <p:nvPr>
            <p:ph idx="4" type="subTitle"/>
          </p:nvPr>
        </p:nvSpPr>
        <p:spPr>
          <a:xfrm>
            <a:off x="3235500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72"/>
          <p:cNvSpPr txBox="1"/>
          <p:nvPr>
            <p:ph idx="5" type="body"/>
          </p:nvPr>
        </p:nvSpPr>
        <p:spPr>
          <a:xfrm>
            <a:off x="61530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2" name="Google Shape;572;p72"/>
          <p:cNvSpPr txBox="1"/>
          <p:nvPr>
            <p:ph idx="6" type="subTitle"/>
          </p:nvPr>
        </p:nvSpPr>
        <p:spPr>
          <a:xfrm>
            <a:off x="61530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72"/>
          <p:cNvSpPr txBox="1"/>
          <p:nvPr>
            <p:ph type="title"/>
          </p:nvPr>
        </p:nvSpPr>
        <p:spPr>
          <a:xfrm>
            <a:off x="226525" y="1793250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4_1_1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73"/>
          <p:cNvSpPr txBox="1"/>
          <p:nvPr>
            <p:ph idx="1" type="body"/>
          </p:nvPr>
        </p:nvSpPr>
        <p:spPr>
          <a:xfrm>
            <a:off x="226525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6" name="Google Shape;576;p73"/>
          <p:cNvSpPr txBox="1"/>
          <p:nvPr>
            <p:ph idx="2" type="subTitle"/>
          </p:nvPr>
        </p:nvSpPr>
        <p:spPr>
          <a:xfrm>
            <a:off x="226525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7" name="Google Shape;577;p73"/>
          <p:cNvSpPr txBox="1"/>
          <p:nvPr>
            <p:ph idx="3" type="body"/>
          </p:nvPr>
        </p:nvSpPr>
        <p:spPr>
          <a:xfrm>
            <a:off x="4841843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8" name="Google Shape;578;p73"/>
          <p:cNvSpPr txBox="1"/>
          <p:nvPr>
            <p:ph idx="4" type="subTitle"/>
          </p:nvPr>
        </p:nvSpPr>
        <p:spPr>
          <a:xfrm>
            <a:off x="4841843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73"/>
          <p:cNvSpPr txBox="1"/>
          <p:nvPr>
            <p:ph idx="5" type="body"/>
          </p:nvPr>
        </p:nvSpPr>
        <p:spPr>
          <a:xfrm>
            <a:off x="226525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0" name="Google Shape;580;p73"/>
          <p:cNvSpPr txBox="1"/>
          <p:nvPr>
            <p:ph idx="6" type="subTitle"/>
          </p:nvPr>
        </p:nvSpPr>
        <p:spPr>
          <a:xfrm>
            <a:off x="226525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" name="Google Shape;581;p73"/>
          <p:cNvSpPr txBox="1"/>
          <p:nvPr>
            <p:ph idx="7" type="body"/>
          </p:nvPr>
        </p:nvSpPr>
        <p:spPr>
          <a:xfrm>
            <a:off x="4841843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2" name="Google Shape;582;p73"/>
          <p:cNvSpPr txBox="1"/>
          <p:nvPr>
            <p:ph idx="8" type="subTitle"/>
          </p:nvPr>
        </p:nvSpPr>
        <p:spPr>
          <a:xfrm>
            <a:off x="4841843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3" name="Google Shape;583;p73"/>
          <p:cNvSpPr txBox="1"/>
          <p:nvPr>
            <p:ph type="title"/>
          </p:nvPr>
        </p:nvSpPr>
        <p:spPr>
          <a:xfrm>
            <a:off x="226525" y="433125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"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87" name="Google Shape;587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0" name="Google Shape;590;p7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1" name="Google Shape;591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7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94" name="Google Shape;594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2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7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98" name="Google Shape;598;p7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9" name="Google Shape;599;p7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0" name="Google Shape;600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_2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7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3" name="Google Shape;603;p7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604" name="Google Shape;604;p7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605" name="Google Shape;605;p7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6" name="Google Shape;606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7" name="Google Shape;607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8" name="Google Shape;608;p7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9" name="Google Shape;609;p7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_1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8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2" name="Google Shape;612;p8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8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14" name="Google Shape;614;p8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5" name="Google Shape;615;p8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16" name="Google Shape;616;p8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7" name="Google Shape;617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8" name="Google Shape;618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9" name="Google Shape;619;p8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20" name="Google Shape;620;p8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21" name="Google Shape;621;p8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section dividers">
  <p:cSld name="CUSTOM_1_1_1_1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"/>
          <p:cNvSpPr txBox="1"/>
          <p:nvPr>
            <p:ph idx="1" type="subTitle"/>
          </p:nvPr>
        </p:nvSpPr>
        <p:spPr>
          <a:xfrm rot="-5400000">
            <a:off x="8609425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9"/>
          <p:cNvSpPr txBox="1"/>
          <p:nvPr>
            <p:ph idx="2" type="subTitle"/>
          </p:nvPr>
        </p:nvSpPr>
        <p:spPr>
          <a:xfrm rot="-5400000">
            <a:off x="819947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9"/>
          <p:cNvSpPr txBox="1"/>
          <p:nvPr>
            <p:ph idx="3" type="subTitle"/>
          </p:nvPr>
        </p:nvSpPr>
        <p:spPr>
          <a:xfrm rot="-5400000">
            <a:off x="8572825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9"/>
          <p:cNvSpPr txBox="1"/>
          <p:nvPr>
            <p:ph idx="4" type="subTitle"/>
          </p:nvPr>
        </p:nvSpPr>
        <p:spPr>
          <a:xfrm rot="-5400000">
            <a:off x="8345233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9"/>
          <p:cNvSpPr txBox="1"/>
          <p:nvPr>
            <p:ph idx="5" type="subTitle"/>
          </p:nvPr>
        </p:nvSpPr>
        <p:spPr>
          <a:xfrm rot="-5400000">
            <a:off x="7937504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9"/>
          <p:cNvSpPr txBox="1"/>
          <p:nvPr>
            <p:ph idx="6" type="subTitle"/>
          </p:nvPr>
        </p:nvSpPr>
        <p:spPr>
          <a:xfrm rot="-5400000">
            <a:off x="8308483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9"/>
          <p:cNvSpPr txBox="1"/>
          <p:nvPr>
            <p:ph idx="7" type="subTitle"/>
          </p:nvPr>
        </p:nvSpPr>
        <p:spPr>
          <a:xfrm rot="-5400000">
            <a:off x="101929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9"/>
          <p:cNvSpPr txBox="1"/>
          <p:nvPr>
            <p:ph idx="8" type="subTitle"/>
          </p:nvPr>
        </p:nvSpPr>
        <p:spPr>
          <a:xfrm rot="-5400000">
            <a:off x="982692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9"/>
          <p:cNvSpPr txBox="1"/>
          <p:nvPr>
            <p:ph idx="9" type="subTitle"/>
          </p:nvPr>
        </p:nvSpPr>
        <p:spPr>
          <a:xfrm rot="-5400000">
            <a:off x="618596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9"/>
          <p:cNvSpPr txBox="1"/>
          <p:nvPr>
            <p:ph idx="13" type="subTitle"/>
          </p:nvPr>
        </p:nvSpPr>
        <p:spPr>
          <a:xfrm rot="-5400000">
            <a:off x="-283500" y="328925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9"/>
          <p:cNvSpPr txBox="1"/>
          <p:nvPr>
            <p:ph idx="14" type="subTitle"/>
          </p:nvPr>
        </p:nvSpPr>
        <p:spPr>
          <a:xfrm rot="-5400000">
            <a:off x="-2835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9"/>
          <p:cNvSpPr txBox="1"/>
          <p:nvPr>
            <p:ph idx="15" type="subTitle"/>
          </p:nvPr>
        </p:nvSpPr>
        <p:spPr>
          <a:xfrm rot="-5400000">
            <a:off x="-23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9"/>
          <p:cNvSpPr txBox="1"/>
          <p:nvPr>
            <p:ph idx="16" type="subTitle"/>
          </p:nvPr>
        </p:nvSpPr>
        <p:spPr>
          <a:xfrm rot="-5400000">
            <a:off x="-22800" y="328625"/>
            <a:ext cx="8223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9"/>
          <p:cNvSpPr txBox="1"/>
          <p:nvPr>
            <p:ph idx="17" type="subTitle"/>
          </p:nvPr>
        </p:nvSpPr>
        <p:spPr>
          <a:xfrm rot="-5400000">
            <a:off x="22624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9"/>
          <p:cNvSpPr txBox="1"/>
          <p:nvPr>
            <p:ph idx="18" type="subTitle"/>
          </p:nvPr>
        </p:nvSpPr>
        <p:spPr>
          <a:xfrm rot="-5400000">
            <a:off x="189642" y="36792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9"/>
          <p:cNvSpPr txBox="1"/>
          <p:nvPr>
            <p:ph idx="19" type="subTitle"/>
          </p:nvPr>
        </p:nvSpPr>
        <p:spPr>
          <a:xfrm rot="-5400000">
            <a:off x="513446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9"/>
          <p:cNvSpPr txBox="1"/>
          <p:nvPr>
            <p:ph idx="20" type="subTitle"/>
          </p:nvPr>
        </p:nvSpPr>
        <p:spPr>
          <a:xfrm rot="-5400000">
            <a:off x="93229" y="2436750"/>
            <a:ext cx="1645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9"/>
          <p:cNvSpPr txBox="1"/>
          <p:nvPr>
            <p:ph idx="21" type="subTitle"/>
          </p:nvPr>
        </p:nvSpPr>
        <p:spPr>
          <a:xfrm rot="-5400000">
            <a:off x="476846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9"/>
          <p:cNvSpPr txBox="1"/>
          <p:nvPr>
            <p:ph idx="22" type="subTitle"/>
          </p:nvPr>
        </p:nvSpPr>
        <p:spPr>
          <a:xfrm rot="-5400000">
            <a:off x="-694050" y="2443800"/>
            <a:ext cx="16440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9"/>
          <p:cNvSpPr txBox="1"/>
          <p:nvPr>
            <p:ph idx="23" type="subTitle"/>
          </p:nvPr>
        </p:nvSpPr>
        <p:spPr>
          <a:xfrm rot="-5400000">
            <a:off x="-42112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9"/>
          <p:cNvSpPr txBox="1"/>
          <p:nvPr>
            <p:ph idx="24" type="subTitle"/>
          </p:nvPr>
        </p:nvSpPr>
        <p:spPr>
          <a:xfrm rot="-5400000">
            <a:off x="-172129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9"/>
          <p:cNvSpPr txBox="1"/>
          <p:nvPr>
            <p:ph idx="25" type="subTitle"/>
          </p:nvPr>
        </p:nvSpPr>
        <p:spPr>
          <a:xfrm rot="-5400000">
            <a:off x="7608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9"/>
          <p:cNvSpPr txBox="1"/>
          <p:nvPr>
            <p:ph idx="26" type="subTitle"/>
          </p:nvPr>
        </p:nvSpPr>
        <p:spPr>
          <a:xfrm rot="-5400000">
            <a:off x="724200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9"/>
          <p:cNvSpPr txBox="1"/>
          <p:nvPr>
            <p:ph idx="27" type="subTitle"/>
          </p:nvPr>
        </p:nvSpPr>
        <p:spPr>
          <a:xfrm rot="-5400000">
            <a:off x="350188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with section dividers">
  <p:cSld name="CUSTOM_1_1_1_1_1_1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"/>
          <p:cNvSpPr txBox="1"/>
          <p:nvPr>
            <p:ph type="title"/>
          </p:nvPr>
        </p:nvSpPr>
        <p:spPr>
          <a:xfrm>
            <a:off x="2338150" y="114300"/>
            <a:ext cx="64428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0"/>
          <p:cNvSpPr txBox="1"/>
          <p:nvPr>
            <p:ph idx="1" type="subTitle"/>
          </p:nvPr>
        </p:nvSpPr>
        <p:spPr>
          <a:xfrm>
            <a:off x="2338150" y="3498725"/>
            <a:ext cx="5812500" cy="1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10"/>
          <p:cNvSpPr txBox="1"/>
          <p:nvPr>
            <p:ph idx="2" type="subTitle"/>
          </p:nvPr>
        </p:nvSpPr>
        <p:spPr>
          <a:xfrm rot="-5400000">
            <a:off x="8609425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0"/>
          <p:cNvSpPr txBox="1"/>
          <p:nvPr>
            <p:ph idx="3" type="subTitle"/>
          </p:nvPr>
        </p:nvSpPr>
        <p:spPr>
          <a:xfrm rot="-5400000">
            <a:off x="819947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10"/>
          <p:cNvSpPr txBox="1"/>
          <p:nvPr>
            <p:ph idx="4" type="subTitle"/>
          </p:nvPr>
        </p:nvSpPr>
        <p:spPr>
          <a:xfrm rot="-5400000">
            <a:off x="8572825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10"/>
          <p:cNvSpPr txBox="1"/>
          <p:nvPr>
            <p:ph idx="5" type="subTitle"/>
          </p:nvPr>
        </p:nvSpPr>
        <p:spPr>
          <a:xfrm rot="-5400000">
            <a:off x="1283021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10"/>
          <p:cNvSpPr txBox="1"/>
          <p:nvPr>
            <p:ph idx="6" type="subTitle"/>
          </p:nvPr>
        </p:nvSpPr>
        <p:spPr>
          <a:xfrm rot="-5400000">
            <a:off x="875292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10"/>
          <p:cNvSpPr txBox="1"/>
          <p:nvPr>
            <p:ph idx="7" type="subTitle"/>
          </p:nvPr>
        </p:nvSpPr>
        <p:spPr>
          <a:xfrm rot="-5400000">
            <a:off x="1246271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10"/>
          <p:cNvSpPr txBox="1"/>
          <p:nvPr>
            <p:ph idx="8" type="subTitle"/>
          </p:nvPr>
        </p:nvSpPr>
        <p:spPr>
          <a:xfrm rot="-5400000">
            <a:off x="101929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10"/>
          <p:cNvSpPr txBox="1"/>
          <p:nvPr>
            <p:ph idx="9" type="subTitle"/>
          </p:nvPr>
        </p:nvSpPr>
        <p:spPr>
          <a:xfrm rot="-5400000">
            <a:off x="982692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10"/>
          <p:cNvSpPr txBox="1"/>
          <p:nvPr>
            <p:ph idx="13" type="subTitle"/>
          </p:nvPr>
        </p:nvSpPr>
        <p:spPr>
          <a:xfrm rot="-5400000">
            <a:off x="618596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10"/>
          <p:cNvSpPr txBox="1"/>
          <p:nvPr>
            <p:ph idx="14" type="subTitle"/>
          </p:nvPr>
        </p:nvSpPr>
        <p:spPr>
          <a:xfrm rot="-5400000">
            <a:off x="-283500" y="328925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10"/>
          <p:cNvSpPr txBox="1"/>
          <p:nvPr>
            <p:ph idx="15" type="subTitle"/>
          </p:nvPr>
        </p:nvSpPr>
        <p:spPr>
          <a:xfrm rot="-5400000">
            <a:off x="-2835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10"/>
          <p:cNvSpPr txBox="1"/>
          <p:nvPr>
            <p:ph idx="16" type="subTitle"/>
          </p:nvPr>
        </p:nvSpPr>
        <p:spPr>
          <a:xfrm rot="-5400000">
            <a:off x="-231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10"/>
          <p:cNvSpPr txBox="1"/>
          <p:nvPr>
            <p:ph idx="17" type="subTitle"/>
          </p:nvPr>
        </p:nvSpPr>
        <p:spPr>
          <a:xfrm rot="-5400000">
            <a:off x="-22800" y="328625"/>
            <a:ext cx="8223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10"/>
          <p:cNvSpPr txBox="1"/>
          <p:nvPr>
            <p:ph idx="18" type="subTitle"/>
          </p:nvPr>
        </p:nvSpPr>
        <p:spPr>
          <a:xfrm rot="-5400000">
            <a:off x="226242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10"/>
          <p:cNvSpPr txBox="1"/>
          <p:nvPr>
            <p:ph idx="19" type="subTitle"/>
          </p:nvPr>
        </p:nvSpPr>
        <p:spPr>
          <a:xfrm rot="-5400000">
            <a:off x="189642" y="36792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10"/>
          <p:cNvSpPr txBox="1"/>
          <p:nvPr>
            <p:ph idx="20" type="subTitle"/>
          </p:nvPr>
        </p:nvSpPr>
        <p:spPr>
          <a:xfrm rot="-5400000">
            <a:off x="513446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10"/>
          <p:cNvSpPr txBox="1"/>
          <p:nvPr>
            <p:ph idx="21" type="subTitle"/>
          </p:nvPr>
        </p:nvSpPr>
        <p:spPr>
          <a:xfrm rot="-5400000">
            <a:off x="93229" y="2436750"/>
            <a:ext cx="1645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10"/>
          <p:cNvSpPr txBox="1"/>
          <p:nvPr>
            <p:ph idx="22" type="subTitle"/>
          </p:nvPr>
        </p:nvSpPr>
        <p:spPr>
          <a:xfrm rot="-5400000">
            <a:off x="476846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10"/>
          <p:cNvSpPr txBox="1"/>
          <p:nvPr>
            <p:ph idx="23" type="subTitle"/>
          </p:nvPr>
        </p:nvSpPr>
        <p:spPr>
          <a:xfrm rot="-5400000">
            <a:off x="-694050" y="2443800"/>
            <a:ext cx="16440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10"/>
          <p:cNvSpPr txBox="1"/>
          <p:nvPr>
            <p:ph idx="24" type="subTitle"/>
          </p:nvPr>
        </p:nvSpPr>
        <p:spPr>
          <a:xfrm rot="-5400000">
            <a:off x="-421125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10"/>
          <p:cNvSpPr txBox="1"/>
          <p:nvPr>
            <p:ph idx="25" type="subTitle"/>
          </p:nvPr>
        </p:nvSpPr>
        <p:spPr>
          <a:xfrm rot="-5400000">
            <a:off x="-172129" y="2443800"/>
            <a:ext cx="1642800" cy="255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10"/>
          <p:cNvSpPr txBox="1"/>
          <p:nvPr>
            <p:ph idx="26" type="subTitle"/>
          </p:nvPr>
        </p:nvSpPr>
        <p:spPr>
          <a:xfrm rot="-5400000">
            <a:off x="760800" y="4563400"/>
            <a:ext cx="8229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0"/>
          <p:cNvSpPr txBox="1"/>
          <p:nvPr>
            <p:ph idx="27" type="subTitle"/>
          </p:nvPr>
        </p:nvSpPr>
        <p:spPr>
          <a:xfrm rot="-5400000">
            <a:off x="724200" y="362375"/>
            <a:ext cx="896100" cy="255900"/>
          </a:xfrm>
          <a:prstGeom prst="rect">
            <a:avLst/>
          </a:prstGeom>
        </p:spPr>
        <p:txBody>
          <a:bodyPr anchorCtr="0" anchor="t" bIns="73150" lIns="91425" spcFirstLastPara="1" rIns="91425" wrap="square" tIns="7315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Roboto"/>
              <a:buNone/>
              <a:defRPr sz="800"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10"/>
          <p:cNvSpPr txBox="1"/>
          <p:nvPr>
            <p:ph idx="28" type="subTitle"/>
          </p:nvPr>
        </p:nvSpPr>
        <p:spPr>
          <a:xfrm rot="-5400000">
            <a:off x="350188" y="2442000"/>
            <a:ext cx="1642800" cy="259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pos="4637">
          <p15:clr>
            <a:srgbClr val="E46962"/>
          </p15:clr>
        </p15:guide>
        <p15:guide id="5" pos="4801">
          <p15:clr>
            <a:srgbClr val="E46962"/>
          </p15:clr>
        </p15:guide>
        <p15:guide id="6" pos="4965">
          <p15:clr>
            <a:srgbClr val="E46962"/>
          </p15:clr>
        </p15:guide>
        <p15:guide id="7" pos="5135">
          <p15:clr>
            <a:srgbClr val="E46962"/>
          </p15:clr>
        </p15:guide>
        <p15:guide id="8" pos="5291">
          <p15:clr>
            <a:srgbClr val="E46962"/>
          </p15:clr>
        </p15:guide>
        <p15:guide id="9" pos="5457">
          <p15:clr>
            <a:srgbClr val="E46962"/>
          </p15:clr>
        </p15:guide>
        <p15:guide id="10" pos="5606">
          <p15:clr>
            <a:srgbClr val="E46962"/>
          </p15:clr>
        </p15:guide>
        <p15:guide id="11" pos="328">
          <p15:clr>
            <a:srgbClr val="E46962"/>
          </p15:clr>
        </p15:guide>
        <p15:guide id="12" pos="492">
          <p15:clr>
            <a:srgbClr val="E46962"/>
          </p15:clr>
        </p15:guide>
        <p15:guide id="13" pos="656">
          <p15:clr>
            <a:srgbClr val="E46962"/>
          </p15:clr>
        </p15:guide>
        <p15:guide id="14" pos="812">
          <p15:clr>
            <a:srgbClr val="E46962"/>
          </p15:clr>
        </p15:guide>
        <p15:guide id="15" pos="985">
          <p15:clr>
            <a:srgbClr val="E46962"/>
          </p15:clr>
        </p15:guide>
        <p15:guide id="16" pos="1552">
          <p15:clr>
            <a:srgbClr val="E46962"/>
          </p15:clr>
        </p15:guide>
        <p15:guide id="17" orient="horz" pos="2204">
          <p15:clr>
            <a:srgbClr val="E46962"/>
          </p15:clr>
        </p15:guide>
        <p15:guide id="18" orient="horz" pos="262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58.xml"/><Relationship Id="rId41" Type="http://schemas.openxmlformats.org/officeDocument/2006/relationships/theme" Target="../theme/theme1.xml"/><Relationship Id="rId22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61.xml"/><Relationship Id="rId1" Type="http://schemas.openxmlformats.org/officeDocument/2006/relationships/slideLayout" Target="../slideLayouts/slideLayout39.xml"/><Relationship Id="rId2" Type="http://schemas.openxmlformats.org/officeDocument/2006/relationships/slideLayout" Target="../slideLayouts/slideLayout40.xml"/><Relationship Id="rId3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65.xml"/><Relationship Id="rId5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4.xml"/><Relationship Id="rId29" Type="http://schemas.openxmlformats.org/officeDocument/2006/relationships/slideLayout" Target="../slideLayouts/slideLayout67.xml"/><Relationship Id="rId7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6.xml"/><Relationship Id="rId31" Type="http://schemas.openxmlformats.org/officeDocument/2006/relationships/slideLayout" Target="../slideLayouts/slideLayout69.xml"/><Relationship Id="rId3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49.xml"/><Relationship Id="rId33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48.xml"/><Relationship Id="rId3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51.xml"/><Relationship Id="rId35" Type="http://schemas.openxmlformats.org/officeDocument/2006/relationships/slideLayout" Target="../slideLayouts/slideLayout73.xml"/><Relationship Id="rId12" Type="http://schemas.openxmlformats.org/officeDocument/2006/relationships/slideLayout" Target="../slideLayouts/slideLayout50.xml"/><Relationship Id="rId34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53.xml"/><Relationship Id="rId37" Type="http://schemas.openxmlformats.org/officeDocument/2006/relationships/slideLayout" Target="../slideLayouts/slideLayout75.xml"/><Relationship Id="rId14" Type="http://schemas.openxmlformats.org/officeDocument/2006/relationships/slideLayout" Target="../slideLayouts/slideLayout52.xml"/><Relationship Id="rId36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55.xml"/><Relationship Id="rId39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54.xml"/><Relationship Id="rId38" Type="http://schemas.openxmlformats.org/officeDocument/2006/relationships/slideLayout" Target="../slideLayouts/slideLayout76.xml"/><Relationship Id="rId19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8125" y="0"/>
            <a:ext cx="9025800" cy="18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boto Black"/>
              <a:buNone/>
              <a:defRPr sz="8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8125" y="3059850"/>
            <a:ext cx="3969300" cy="10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●"/>
              <a:defRPr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○"/>
              <a:defRPr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Light"/>
              <a:buChar char="■"/>
              <a:defRPr sz="10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359" name="Google Shape;359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  <a:defRPr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60" name="Google Shape;3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712" r:id="rId27"/>
    <p:sldLayoutId id="2147483713" r:id="rId28"/>
    <p:sldLayoutId id="2147483714" r:id="rId29"/>
    <p:sldLayoutId id="2147483715" r:id="rId30"/>
    <p:sldLayoutId id="2147483716" r:id="rId31"/>
    <p:sldLayoutId id="2147483717" r:id="rId32"/>
    <p:sldLayoutId id="2147483718" r:id="rId33"/>
    <p:sldLayoutId id="2147483719" r:id="rId34"/>
    <p:sldLayoutId id="2147483720" r:id="rId35"/>
    <p:sldLayoutId id="2147483721" r:id="rId36"/>
    <p:sldLayoutId id="2147483722" r:id="rId37"/>
    <p:sldLayoutId id="2147483723" r:id="rId38"/>
    <p:sldLayoutId id="2147483724" r:id="rId39"/>
    <p:sldLayoutId id="2147483725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jpg"/><Relationship Id="rId4" Type="http://schemas.openxmlformats.org/officeDocument/2006/relationships/image" Target="../media/image8.jpg"/><Relationship Id="rId5" Type="http://schemas.openxmlformats.org/officeDocument/2006/relationships/image" Target="../media/image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jpg"/><Relationship Id="rId4" Type="http://schemas.openxmlformats.org/officeDocument/2006/relationships/image" Target="../media/image10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 drinking form a reusable water bottle." id="626" name="Google Shape;626;p8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33228" r="11592" t="0"/>
          <a:stretch/>
        </p:blipFill>
        <p:spPr>
          <a:xfrm>
            <a:off x="4685425" y="226500"/>
            <a:ext cx="3883203" cy="4690498"/>
          </a:xfrm>
          <a:prstGeom prst="rect">
            <a:avLst/>
          </a:prstGeom>
        </p:spPr>
      </p:pic>
      <p:sp>
        <p:nvSpPr>
          <p:cNvPr id="627" name="Google Shape;627;p8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</a:t>
            </a:r>
            <a:endParaRPr/>
          </a:p>
        </p:txBody>
      </p:sp>
      <p:sp>
        <p:nvSpPr>
          <p:cNvPr id="628" name="Google Shape;628;p81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629" name="Google Shape;629;p81"/>
          <p:cNvSpPr txBox="1"/>
          <p:nvPr>
            <p:ph idx="4294967295" type="title"/>
          </p:nvPr>
        </p:nvSpPr>
        <p:spPr>
          <a:xfrm>
            <a:off x="226525" y="753350"/>
            <a:ext cx="4673100" cy="4163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0"/>
              <a:t>CYMBAL</a:t>
            </a:r>
            <a:br>
              <a:rPr lang="en" sz="8500"/>
            </a:br>
            <a:r>
              <a:rPr b="0" lang="en" sz="1600"/>
              <a:t>A WATER BOTTLE COMPANY</a:t>
            </a:r>
            <a:endParaRPr b="0"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90"/>
          <p:cNvSpPr txBox="1"/>
          <p:nvPr>
            <p:ph type="title"/>
          </p:nvPr>
        </p:nvSpPr>
        <p:spPr>
          <a:xfrm>
            <a:off x="156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767" name="Google Shape;767;p90"/>
          <p:cNvSpPr txBox="1"/>
          <p:nvPr>
            <p:ph idx="1" type="body"/>
          </p:nvPr>
        </p:nvSpPr>
        <p:spPr>
          <a:xfrm>
            <a:off x="156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 consectetur adipiscing elit. Sed interdum, ex vitae accumsan ornare, elit nisi laoreet justo, non condimentum sapien elit nec lacus.</a:t>
            </a:r>
            <a:endParaRPr/>
          </a:p>
        </p:txBody>
      </p:sp>
      <p:pic>
        <p:nvPicPr>
          <p:cNvPr descr="Person smiling in front of a solid background." id="768" name="Google Shape;768;p9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3783" r="13783" t="0"/>
          <a:stretch/>
        </p:blipFill>
        <p:spPr>
          <a:xfrm>
            <a:off x="-5225" y="709575"/>
            <a:ext cx="3048602" cy="2805300"/>
          </a:xfrm>
          <a:prstGeom prst="rect">
            <a:avLst/>
          </a:prstGeom>
        </p:spPr>
      </p:pic>
      <p:sp>
        <p:nvSpPr>
          <p:cNvPr id="769" name="Google Shape;769;p90"/>
          <p:cNvSpPr txBox="1"/>
          <p:nvPr>
            <p:ph idx="3" type="title"/>
          </p:nvPr>
        </p:nvSpPr>
        <p:spPr>
          <a:xfrm>
            <a:off x="32086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FULL NAME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TITLE</a:t>
            </a:r>
            <a:endParaRPr/>
          </a:p>
        </p:txBody>
      </p:sp>
      <p:pic>
        <p:nvPicPr>
          <p:cNvPr descr="Person smiling in front of a pink background." id="770" name="Google Shape;770;p90"/>
          <p:cNvPicPr preferRelativeResize="0"/>
          <p:nvPr>
            <p:ph idx="7" type="pic"/>
          </p:nvPr>
        </p:nvPicPr>
        <p:blipFill rotWithShape="1">
          <a:blip r:embed="rId4">
            <a:alphaModFix/>
          </a:blip>
          <a:srcRect b="27398" l="0" r="0" t="10933"/>
          <a:stretch/>
        </p:blipFill>
        <p:spPr>
          <a:xfrm>
            <a:off x="3053763" y="709575"/>
            <a:ext cx="3031887" cy="2805299"/>
          </a:xfrm>
          <a:prstGeom prst="rect">
            <a:avLst/>
          </a:prstGeom>
        </p:spPr>
      </p:pic>
      <p:pic>
        <p:nvPicPr>
          <p:cNvPr descr="Person smiling in front of a red background." id="771" name="Google Shape;771;p90"/>
          <p:cNvPicPr preferRelativeResize="0"/>
          <p:nvPr>
            <p:ph idx="8" type="pic"/>
          </p:nvPr>
        </p:nvPicPr>
        <p:blipFill rotWithShape="1">
          <a:blip r:embed="rId5">
            <a:alphaModFix/>
          </a:blip>
          <a:srcRect b="0" l="6536" r="6544" t="0"/>
          <a:stretch/>
        </p:blipFill>
        <p:spPr>
          <a:xfrm>
            <a:off x="6095475" y="709575"/>
            <a:ext cx="3048602" cy="2805161"/>
          </a:xfrm>
          <a:prstGeom prst="rect">
            <a:avLst/>
          </a:prstGeom>
        </p:spPr>
      </p:pic>
      <p:sp>
        <p:nvSpPr>
          <p:cNvPr id="772" name="Google Shape;772;p90"/>
          <p:cNvSpPr txBox="1"/>
          <p:nvPr>
            <p:ph idx="4" type="body"/>
          </p:nvPr>
        </p:nvSpPr>
        <p:spPr>
          <a:xfrm>
            <a:off x="32086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 consectetur adipiscing elit. Sed interdum, ex vitae accumsan ornare, elit nisi laoreet justo, non condimentum sapien elit nec lacus.</a:t>
            </a:r>
            <a:endParaRPr/>
          </a:p>
        </p:txBody>
      </p:sp>
      <p:sp>
        <p:nvSpPr>
          <p:cNvPr id="773" name="Google Shape;773;p90"/>
          <p:cNvSpPr txBox="1"/>
          <p:nvPr>
            <p:ph idx="5" type="title"/>
          </p:nvPr>
        </p:nvSpPr>
        <p:spPr>
          <a:xfrm>
            <a:off x="6268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FULL NAME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774" name="Google Shape;774;p90"/>
          <p:cNvSpPr txBox="1"/>
          <p:nvPr>
            <p:ph idx="6" type="body"/>
          </p:nvPr>
        </p:nvSpPr>
        <p:spPr>
          <a:xfrm>
            <a:off x="6268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 consectetur adipiscing elit. Sed interdum, ex vitae accumsan ornare, elit nisi laoreet justo, non condimentum sapien elit nec lacus.</a:t>
            </a:r>
            <a:endParaRPr/>
          </a:p>
        </p:txBody>
      </p:sp>
      <p:sp>
        <p:nvSpPr>
          <p:cNvPr id="775" name="Google Shape;775;p90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OUR STORY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6" name="Google Shape;776;p90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91"/>
          <p:cNvSpPr txBox="1"/>
          <p:nvPr>
            <p:ph type="title"/>
          </p:nvPr>
        </p:nvSpPr>
        <p:spPr>
          <a:xfrm>
            <a:off x="226525" y="762000"/>
            <a:ext cx="4119000" cy="13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CONSUMER</a:t>
            </a:r>
            <a:endParaRPr/>
          </a:p>
        </p:txBody>
      </p:sp>
      <p:sp>
        <p:nvSpPr>
          <p:cNvPr id="782" name="Google Shape;782;p91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Lorem Ipsum dolor sit amet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Lorem Ipsum dolor sit amet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Lorem Ipsum dolor sit amet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Lorem Ipsum dolor sit amet</a:t>
            </a:r>
            <a:endParaRPr/>
          </a:p>
        </p:txBody>
      </p:sp>
      <p:pic>
        <p:nvPicPr>
          <p:cNvPr descr="People having fun at a party." id="783" name="Google Shape;783;p9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600" l="6682" r="34289" t="-600"/>
          <a:stretch/>
        </p:blipFill>
        <p:spPr>
          <a:xfrm>
            <a:off x="4576350" y="0"/>
            <a:ext cx="4567501" cy="5153574"/>
          </a:xfrm>
          <a:prstGeom prst="rect">
            <a:avLst/>
          </a:prstGeom>
        </p:spPr>
      </p:pic>
      <p:sp>
        <p:nvSpPr>
          <p:cNvPr id="784" name="Google Shape;784;p91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PROBLEM &amp; SOLUTION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5" name="Google Shape;785;p91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9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791" name="Google Shape;791;p9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</p:txBody>
      </p:sp>
      <p:sp>
        <p:nvSpPr>
          <p:cNvPr id="792" name="Google Shape;792;p92"/>
          <p:cNvSpPr txBox="1"/>
          <p:nvPr>
            <p:ph idx="3" type="title"/>
          </p:nvPr>
        </p:nvSpPr>
        <p:spPr>
          <a:xfrm>
            <a:off x="226525" y="666751"/>
            <a:ext cx="4119000" cy="142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ELEMENTS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THE PROBLEM</a:t>
            </a:r>
            <a:endParaRPr/>
          </a:p>
        </p:txBody>
      </p:sp>
      <p:sp>
        <p:nvSpPr>
          <p:cNvPr id="793" name="Google Shape;793;p92"/>
          <p:cNvSpPr txBox="1"/>
          <p:nvPr>
            <p:ph idx="1" type="body"/>
          </p:nvPr>
        </p:nvSpPr>
        <p:spPr>
          <a:xfrm>
            <a:off x="226525" y="2080458"/>
            <a:ext cx="4119000" cy="28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amet, consectetur adipiscing elit. Sed interdum, ex vitae accumsan ornare, elit nisi laoreet justo, non condimentum sapien elit nec lacus.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amet, consectetur adipiscing elit interdum. </a:t>
            </a:r>
            <a:endParaRPr/>
          </a:p>
        </p:txBody>
      </p:sp>
      <p:grpSp>
        <p:nvGrpSpPr>
          <p:cNvPr id="794" name="Google Shape;794;p92"/>
          <p:cNvGrpSpPr/>
          <p:nvPr/>
        </p:nvGrpSpPr>
        <p:grpSpPr>
          <a:xfrm>
            <a:off x="4952888" y="970350"/>
            <a:ext cx="3825963" cy="3825475"/>
            <a:chOff x="4952888" y="970350"/>
            <a:chExt cx="3825963" cy="3825475"/>
          </a:xfrm>
        </p:grpSpPr>
        <p:sp>
          <p:nvSpPr>
            <p:cNvPr id="795" name="Google Shape;795;p92"/>
            <p:cNvSpPr/>
            <p:nvPr/>
          </p:nvSpPr>
          <p:spPr>
            <a:xfrm>
              <a:off x="4952888" y="4644025"/>
              <a:ext cx="151800" cy="1518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92"/>
            <p:cNvSpPr txBox="1"/>
            <p:nvPr/>
          </p:nvSpPr>
          <p:spPr>
            <a:xfrm>
              <a:off x="5104700" y="4644025"/>
              <a:ext cx="1053600" cy="15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LOREM IPSUM</a:t>
              </a:r>
              <a:endParaRPr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797" name="Google Shape;797;p92"/>
            <p:cNvSpPr/>
            <p:nvPr/>
          </p:nvSpPr>
          <p:spPr>
            <a:xfrm>
              <a:off x="6263163" y="4644025"/>
              <a:ext cx="151800" cy="1518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92"/>
            <p:cNvSpPr txBox="1"/>
            <p:nvPr/>
          </p:nvSpPr>
          <p:spPr>
            <a:xfrm>
              <a:off x="6414975" y="4644025"/>
              <a:ext cx="1053600" cy="15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LOREM IPSUM</a:t>
              </a:r>
              <a:endParaRPr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799" name="Google Shape;799;p92"/>
            <p:cNvSpPr/>
            <p:nvPr/>
          </p:nvSpPr>
          <p:spPr>
            <a:xfrm>
              <a:off x="7573438" y="4644025"/>
              <a:ext cx="151800" cy="1518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92"/>
            <p:cNvSpPr txBox="1"/>
            <p:nvPr/>
          </p:nvSpPr>
          <p:spPr>
            <a:xfrm>
              <a:off x="7725250" y="4644025"/>
              <a:ext cx="1053600" cy="15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LOREM IPSUM</a:t>
              </a:r>
              <a:endParaRPr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801" name="Google Shape;801;p92"/>
            <p:cNvSpPr/>
            <p:nvPr/>
          </p:nvSpPr>
          <p:spPr>
            <a:xfrm>
              <a:off x="5264475" y="970350"/>
              <a:ext cx="3202800" cy="3202800"/>
            </a:xfrm>
            <a:prstGeom prst="pie">
              <a:avLst>
                <a:gd fmla="val 16201019" name="adj1"/>
                <a:gd fmla="val 16200000" name="adj2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2" name="Google Shape;802;p92"/>
            <p:cNvSpPr/>
            <p:nvPr/>
          </p:nvSpPr>
          <p:spPr>
            <a:xfrm>
              <a:off x="5264475" y="970350"/>
              <a:ext cx="3202800" cy="3202800"/>
            </a:xfrm>
            <a:prstGeom prst="pie">
              <a:avLst>
                <a:gd fmla="val 16201019" name="adj1"/>
                <a:gd fmla="val 6156892" name="adj2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3" name="Google Shape;803;p92"/>
            <p:cNvSpPr/>
            <p:nvPr/>
          </p:nvSpPr>
          <p:spPr>
            <a:xfrm>
              <a:off x="5264475" y="970350"/>
              <a:ext cx="3202800" cy="3202800"/>
            </a:xfrm>
            <a:prstGeom prst="pie">
              <a:avLst>
                <a:gd fmla="val 12361017" name="adj1"/>
                <a:gd fmla="val 19651594" name="adj2"/>
              </a:avLst>
            </a:pr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4" name="Google Shape;804;p92"/>
            <p:cNvSpPr txBox="1"/>
            <p:nvPr/>
          </p:nvSpPr>
          <p:spPr>
            <a:xfrm>
              <a:off x="6587025" y="1614100"/>
              <a:ext cx="557700" cy="2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300">
                  <a:solidFill>
                    <a:schemeClr val="dk1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X%</a:t>
              </a:r>
              <a:endParaRPr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805" name="Google Shape;805;p92"/>
            <p:cNvSpPr txBox="1"/>
            <p:nvPr/>
          </p:nvSpPr>
          <p:spPr>
            <a:xfrm>
              <a:off x="5695325" y="2797025"/>
              <a:ext cx="557700" cy="2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300">
                  <a:solidFill>
                    <a:schemeClr val="dk1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X%</a:t>
              </a:r>
              <a:endParaRPr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806" name="Google Shape;806;p92"/>
            <p:cNvSpPr txBox="1"/>
            <p:nvPr/>
          </p:nvSpPr>
          <p:spPr>
            <a:xfrm>
              <a:off x="7309825" y="2797025"/>
              <a:ext cx="557700" cy="2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300">
                  <a:solidFill>
                    <a:schemeClr val="dk1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X%</a:t>
              </a:r>
              <a:endParaRPr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93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amet, consectetur adipiscing elit. Sed interdum, ex vitae accumsan ornare, elit nisi laoreet justo, non condimentum sapien elit nec lacus.</a:t>
            </a:r>
            <a:endParaRPr/>
          </a:p>
        </p:txBody>
      </p:sp>
      <p:sp>
        <p:nvSpPr>
          <p:cNvPr id="812" name="Google Shape;812;p93"/>
          <p:cNvSpPr/>
          <p:nvPr/>
        </p:nvSpPr>
        <p:spPr>
          <a:xfrm>
            <a:off x="268493" y="2412300"/>
            <a:ext cx="1770600" cy="3189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</a:t>
            </a:r>
            <a:endParaRPr b="1"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3" name="Google Shape;813;p93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PROBLEM &amp; SOLUTION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4" name="Google Shape;814;p93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9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METRIC ON USERS</a:t>
            </a:r>
            <a:endParaRPr/>
          </a:p>
        </p:txBody>
      </p:sp>
      <p:sp>
        <p:nvSpPr>
          <p:cNvPr id="820" name="Google Shape;820;p94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</p:txBody>
      </p:sp>
      <p:sp>
        <p:nvSpPr>
          <p:cNvPr id="821" name="Google Shape;821;p94"/>
          <p:cNvSpPr txBox="1"/>
          <p:nvPr>
            <p:ph idx="3" type="title"/>
          </p:nvPr>
        </p:nvSpPr>
        <p:spPr>
          <a:xfrm>
            <a:off x="226525" y="684076"/>
            <a:ext cx="4119000" cy="140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</a:t>
            </a:r>
            <a:endParaRPr/>
          </a:p>
        </p:txBody>
      </p:sp>
      <p:sp>
        <p:nvSpPr>
          <p:cNvPr id="822" name="Google Shape;822;p94"/>
          <p:cNvSpPr txBox="1"/>
          <p:nvPr>
            <p:ph idx="1" type="body"/>
          </p:nvPr>
        </p:nvSpPr>
        <p:spPr>
          <a:xfrm>
            <a:off x="226525" y="2080456"/>
            <a:ext cx="4119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amet, consectetur adipiscing elit. Sed interdum, ex vitae accumsan ornare, elit nisi laoreet justo, non condimentum sapien elit nec lacus.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amet, consectetur adipiscing elit interdum. </a:t>
            </a:r>
            <a:endParaRPr/>
          </a:p>
        </p:txBody>
      </p:sp>
      <p:cxnSp>
        <p:nvCxnSpPr>
          <p:cNvPr id="823" name="Google Shape;823;p94"/>
          <p:cNvCxnSpPr/>
          <p:nvPr/>
        </p:nvCxnSpPr>
        <p:spPr>
          <a:xfrm>
            <a:off x="5466659" y="3904073"/>
            <a:ext cx="3300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24" name="Google Shape;824;p94"/>
          <p:cNvCxnSpPr/>
          <p:nvPr/>
        </p:nvCxnSpPr>
        <p:spPr>
          <a:xfrm>
            <a:off x="5402125" y="1567294"/>
            <a:ext cx="336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25" name="Google Shape;825;p94"/>
          <p:cNvCxnSpPr/>
          <p:nvPr/>
        </p:nvCxnSpPr>
        <p:spPr>
          <a:xfrm>
            <a:off x="5402125" y="1886020"/>
            <a:ext cx="336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26" name="Google Shape;826;p94"/>
          <p:cNvCxnSpPr/>
          <p:nvPr/>
        </p:nvCxnSpPr>
        <p:spPr>
          <a:xfrm>
            <a:off x="5402125" y="2223788"/>
            <a:ext cx="336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27" name="Google Shape;827;p94"/>
          <p:cNvCxnSpPr/>
          <p:nvPr/>
        </p:nvCxnSpPr>
        <p:spPr>
          <a:xfrm>
            <a:off x="5402125" y="2892980"/>
            <a:ext cx="336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28" name="Google Shape;828;p94"/>
          <p:cNvCxnSpPr/>
          <p:nvPr/>
        </p:nvCxnSpPr>
        <p:spPr>
          <a:xfrm>
            <a:off x="5402125" y="3549475"/>
            <a:ext cx="336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29" name="Google Shape;829;p94"/>
          <p:cNvCxnSpPr/>
          <p:nvPr/>
        </p:nvCxnSpPr>
        <p:spPr>
          <a:xfrm>
            <a:off x="5402125" y="1229525"/>
            <a:ext cx="336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30" name="Google Shape;830;p94"/>
          <p:cNvCxnSpPr/>
          <p:nvPr/>
        </p:nvCxnSpPr>
        <p:spPr>
          <a:xfrm>
            <a:off x="5402125" y="2555211"/>
            <a:ext cx="336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31" name="Google Shape;831;p94"/>
          <p:cNvCxnSpPr/>
          <p:nvPr/>
        </p:nvCxnSpPr>
        <p:spPr>
          <a:xfrm>
            <a:off x="5402125" y="3211706"/>
            <a:ext cx="336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32" name="Google Shape;832;p94"/>
          <p:cNvCxnSpPr/>
          <p:nvPr/>
        </p:nvCxnSpPr>
        <p:spPr>
          <a:xfrm flipH="1" rot="10800000">
            <a:off x="5730327" y="2879000"/>
            <a:ext cx="843000" cy="84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3" name="Google Shape;833;p94"/>
          <p:cNvSpPr/>
          <p:nvPr/>
        </p:nvSpPr>
        <p:spPr>
          <a:xfrm>
            <a:off x="6512027" y="2837550"/>
            <a:ext cx="105900" cy="105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34" name="Google Shape;834;p94"/>
          <p:cNvSpPr/>
          <p:nvPr/>
        </p:nvSpPr>
        <p:spPr>
          <a:xfrm>
            <a:off x="5674627" y="3667025"/>
            <a:ext cx="105900" cy="105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835" name="Google Shape;835;p94"/>
          <p:cNvCxnSpPr/>
          <p:nvPr/>
        </p:nvCxnSpPr>
        <p:spPr>
          <a:xfrm flipH="1" rot="10800000">
            <a:off x="6573327" y="2762888"/>
            <a:ext cx="432900" cy="116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6" name="Google Shape;836;p94"/>
          <p:cNvSpPr/>
          <p:nvPr/>
        </p:nvSpPr>
        <p:spPr>
          <a:xfrm>
            <a:off x="6960977" y="2704100"/>
            <a:ext cx="105900" cy="105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837" name="Google Shape;837;p94"/>
          <p:cNvCxnSpPr/>
          <p:nvPr/>
        </p:nvCxnSpPr>
        <p:spPr>
          <a:xfrm flipH="1" rot="10800000">
            <a:off x="7015171" y="2071759"/>
            <a:ext cx="677100" cy="677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8" name="Google Shape;838;p94"/>
          <p:cNvSpPr/>
          <p:nvPr/>
        </p:nvSpPr>
        <p:spPr>
          <a:xfrm>
            <a:off x="7628752" y="2025800"/>
            <a:ext cx="105900" cy="105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839" name="Google Shape;839;p94"/>
          <p:cNvCxnSpPr/>
          <p:nvPr/>
        </p:nvCxnSpPr>
        <p:spPr>
          <a:xfrm flipH="1" rot="10800000">
            <a:off x="7692271" y="1713559"/>
            <a:ext cx="96000" cy="358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0" name="Google Shape;840;p94"/>
          <p:cNvSpPr/>
          <p:nvPr/>
        </p:nvSpPr>
        <p:spPr>
          <a:xfrm>
            <a:off x="7734652" y="1650925"/>
            <a:ext cx="105900" cy="105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41" name="Google Shape;841;p94"/>
          <p:cNvSpPr/>
          <p:nvPr/>
        </p:nvSpPr>
        <p:spPr>
          <a:xfrm>
            <a:off x="4918825" y="1124975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80%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2" name="Google Shape;842;p94"/>
          <p:cNvSpPr/>
          <p:nvPr/>
        </p:nvSpPr>
        <p:spPr>
          <a:xfrm>
            <a:off x="4918825" y="1453213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70%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3" name="Google Shape;843;p94"/>
          <p:cNvSpPr/>
          <p:nvPr/>
        </p:nvSpPr>
        <p:spPr>
          <a:xfrm>
            <a:off x="4918825" y="1792588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60%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4" name="Google Shape;844;p94"/>
          <p:cNvSpPr/>
          <p:nvPr/>
        </p:nvSpPr>
        <p:spPr>
          <a:xfrm>
            <a:off x="4918825" y="2120825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50%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5" name="Google Shape;845;p94"/>
          <p:cNvSpPr/>
          <p:nvPr/>
        </p:nvSpPr>
        <p:spPr>
          <a:xfrm>
            <a:off x="4918825" y="2449075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40%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6" name="Google Shape;846;p94"/>
          <p:cNvSpPr/>
          <p:nvPr/>
        </p:nvSpPr>
        <p:spPr>
          <a:xfrm>
            <a:off x="4918825" y="2777313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30%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7" name="Google Shape;847;p94"/>
          <p:cNvSpPr/>
          <p:nvPr/>
        </p:nvSpPr>
        <p:spPr>
          <a:xfrm>
            <a:off x="4918825" y="3129850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20%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8" name="Google Shape;848;p94"/>
          <p:cNvSpPr/>
          <p:nvPr/>
        </p:nvSpPr>
        <p:spPr>
          <a:xfrm>
            <a:off x="4918825" y="3458088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10%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9" name="Google Shape;849;p94"/>
          <p:cNvSpPr/>
          <p:nvPr/>
        </p:nvSpPr>
        <p:spPr>
          <a:xfrm rot="-5400000">
            <a:off x="3411725" y="2351475"/>
            <a:ext cx="2826000" cy="291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 DOLOR SIT AMET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0" name="Google Shape;850;p94"/>
          <p:cNvSpPr/>
          <p:nvPr/>
        </p:nvSpPr>
        <p:spPr>
          <a:xfrm>
            <a:off x="5467525" y="4247175"/>
            <a:ext cx="3300000" cy="291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 DOLOR SIT AMET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51" name="Google Shape;851;p94"/>
          <p:cNvCxnSpPr/>
          <p:nvPr/>
        </p:nvCxnSpPr>
        <p:spPr>
          <a:xfrm rot="10800000">
            <a:off x="5458409" y="1081875"/>
            <a:ext cx="0" cy="2831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852" name="Google Shape;852;p94"/>
          <p:cNvCxnSpPr/>
          <p:nvPr/>
        </p:nvCxnSpPr>
        <p:spPr>
          <a:xfrm>
            <a:off x="5802925" y="3912575"/>
            <a:ext cx="0" cy="58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3" name="Google Shape;853;p94"/>
          <p:cNvSpPr/>
          <p:nvPr/>
        </p:nvSpPr>
        <p:spPr>
          <a:xfrm>
            <a:off x="5528575" y="3971063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54" name="Google Shape;854;p94"/>
          <p:cNvCxnSpPr/>
          <p:nvPr/>
        </p:nvCxnSpPr>
        <p:spPr>
          <a:xfrm>
            <a:off x="6452375" y="3912575"/>
            <a:ext cx="0" cy="58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5" name="Google Shape;855;p94"/>
          <p:cNvSpPr/>
          <p:nvPr/>
        </p:nvSpPr>
        <p:spPr>
          <a:xfrm>
            <a:off x="6178025" y="3971063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56" name="Google Shape;856;p94"/>
          <p:cNvCxnSpPr/>
          <p:nvPr/>
        </p:nvCxnSpPr>
        <p:spPr>
          <a:xfrm>
            <a:off x="7101825" y="3912575"/>
            <a:ext cx="0" cy="58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7" name="Google Shape;857;p94"/>
          <p:cNvSpPr/>
          <p:nvPr/>
        </p:nvSpPr>
        <p:spPr>
          <a:xfrm>
            <a:off x="6827475" y="3971063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58" name="Google Shape;858;p94"/>
          <p:cNvCxnSpPr/>
          <p:nvPr/>
        </p:nvCxnSpPr>
        <p:spPr>
          <a:xfrm>
            <a:off x="7751275" y="3912575"/>
            <a:ext cx="0" cy="58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9" name="Google Shape;859;p94"/>
          <p:cNvSpPr/>
          <p:nvPr/>
        </p:nvSpPr>
        <p:spPr>
          <a:xfrm>
            <a:off x="7476925" y="3971063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60" name="Google Shape;860;p94"/>
          <p:cNvCxnSpPr/>
          <p:nvPr/>
        </p:nvCxnSpPr>
        <p:spPr>
          <a:xfrm>
            <a:off x="8400725" y="3912575"/>
            <a:ext cx="0" cy="58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1" name="Google Shape;861;p94"/>
          <p:cNvSpPr/>
          <p:nvPr/>
        </p:nvSpPr>
        <p:spPr>
          <a:xfrm>
            <a:off x="8126375" y="3971063"/>
            <a:ext cx="548700" cy="2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</a:t>
            </a:r>
            <a:endParaRPr b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95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OFFERING</a:t>
            </a:r>
            <a:endParaRPr/>
          </a:p>
        </p:txBody>
      </p:sp>
      <p:sp>
        <p:nvSpPr>
          <p:cNvPr id="867" name="Google Shape;867;p95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868" name="Google Shape;868;p95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869" name="Google Shape;869;p95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CYMBAL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0" name="Google Shape;870;p95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9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pic>
        <p:nvPicPr>
          <p:cNvPr descr="Green reusable water bottle on green background." id="876" name="Google Shape;876;p9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0197" r="10197" t="0"/>
          <a:stretch/>
        </p:blipFill>
        <p:spPr>
          <a:xfrm>
            <a:off x="2315425" y="226625"/>
            <a:ext cx="3733801" cy="4690499"/>
          </a:xfrm>
          <a:prstGeom prst="rect">
            <a:avLst/>
          </a:prstGeom>
        </p:spPr>
      </p:pic>
      <p:pic>
        <p:nvPicPr>
          <p:cNvPr descr="Green reusable water bottle on green background." id="877" name="Google Shape;877;p96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46797" l="23279" r="33166" t="14591"/>
          <a:stretch/>
        </p:blipFill>
        <p:spPr>
          <a:xfrm>
            <a:off x="6255975" y="1391900"/>
            <a:ext cx="2661601" cy="2359501"/>
          </a:xfrm>
          <a:prstGeom prst="rect">
            <a:avLst/>
          </a:prstGeom>
        </p:spPr>
      </p:pic>
      <p:sp>
        <p:nvSpPr>
          <p:cNvPr id="878" name="Google Shape;878;p96"/>
          <p:cNvSpPr txBox="1"/>
          <p:nvPr>
            <p:ph idx="4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OFFERING</a:t>
            </a:r>
            <a:endParaRPr/>
          </a:p>
        </p:txBody>
      </p:sp>
      <p:grpSp>
        <p:nvGrpSpPr>
          <p:cNvPr id="879" name="Google Shape;879;p96"/>
          <p:cNvGrpSpPr/>
          <p:nvPr/>
        </p:nvGrpSpPr>
        <p:grpSpPr>
          <a:xfrm>
            <a:off x="226500" y="1512425"/>
            <a:ext cx="3521671" cy="241200"/>
            <a:chOff x="268952" y="1512425"/>
            <a:chExt cx="3480600" cy="241200"/>
          </a:xfrm>
        </p:grpSpPr>
        <p:cxnSp>
          <p:nvCxnSpPr>
            <p:cNvPr id="880" name="Google Shape;880;p96"/>
            <p:cNvCxnSpPr>
              <a:stCxn id="881" idx="3"/>
            </p:cNvCxnSpPr>
            <p:nvPr/>
          </p:nvCxnSpPr>
          <p:spPr>
            <a:xfrm>
              <a:off x="1315952" y="1633025"/>
              <a:ext cx="24336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881" name="Google Shape;881;p96"/>
            <p:cNvSpPr txBox="1"/>
            <p:nvPr/>
          </p:nvSpPr>
          <p:spPr>
            <a:xfrm>
              <a:off x="268952" y="1512425"/>
              <a:ext cx="10470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rPr>
                <a:t>LOREM IPSUM</a:t>
              </a:r>
              <a:endParaRPr sz="1000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</p:grpSp>
      <p:grpSp>
        <p:nvGrpSpPr>
          <p:cNvPr id="882" name="Google Shape;882;p96"/>
          <p:cNvGrpSpPr/>
          <p:nvPr/>
        </p:nvGrpSpPr>
        <p:grpSpPr>
          <a:xfrm>
            <a:off x="226500" y="3510350"/>
            <a:ext cx="4096272" cy="241200"/>
            <a:chOff x="268952" y="1512425"/>
            <a:chExt cx="4048500" cy="241200"/>
          </a:xfrm>
        </p:grpSpPr>
        <p:cxnSp>
          <p:nvCxnSpPr>
            <p:cNvPr id="883" name="Google Shape;883;p96"/>
            <p:cNvCxnSpPr>
              <a:stCxn id="884" idx="3"/>
            </p:cNvCxnSpPr>
            <p:nvPr/>
          </p:nvCxnSpPr>
          <p:spPr>
            <a:xfrm>
              <a:off x="1315952" y="1633025"/>
              <a:ext cx="3001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884" name="Google Shape;884;p96"/>
            <p:cNvSpPr txBox="1"/>
            <p:nvPr/>
          </p:nvSpPr>
          <p:spPr>
            <a:xfrm>
              <a:off x="268952" y="1512425"/>
              <a:ext cx="10470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rPr>
                <a:t>LOREM IPSUM</a:t>
              </a:r>
              <a:endParaRPr sz="1000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</p:grpSp>
      <p:grpSp>
        <p:nvGrpSpPr>
          <p:cNvPr id="885" name="Google Shape;885;p96"/>
          <p:cNvGrpSpPr/>
          <p:nvPr/>
        </p:nvGrpSpPr>
        <p:grpSpPr>
          <a:xfrm>
            <a:off x="7057045" y="2501380"/>
            <a:ext cx="1061830" cy="1693611"/>
            <a:chOff x="268952" y="-161575"/>
            <a:chExt cx="1049446" cy="1915200"/>
          </a:xfrm>
        </p:grpSpPr>
        <p:cxnSp>
          <p:nvCxnSpPr>
            <p:cNvPr id="886" name="Google Shape;886;p96"/>
            <p:cNvCxnSpPr/>
            <p:nvPr/>
          </p:nvCxnSpPr>
          <p:spPr>
            <a:xfrm rot="10800000">
              <a:off x="1318398" y="-161575"/>
              <a:ext cx="0" cy="1794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887" name="Google Shape;887;p96"/>
            <p:cNvSpPr txBox="1"/>
            <p:nvPr/>
          </p:nvSpPr>
          <p:spPr>
            <a:xfrm>
              <a:off x="268952" y="1512425"/>
              <a:ext cx="10470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rPr>
                <a:t>LOREM IPSUM</a:t>
              </a:r>
              <a:endParaRPr sz="1000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d reusable water bottle with a black cap." id="892" name="Google Shape;892;p9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9667" r="19667" t="0"/>
          <a:stretch/>
        </p:blipFill>
        <p:spPr>
          <a:xfrm>
            <a:off x="0" y="709975"/>
            <a:ext cx="3043799" cy="3346502"/>
          </a:xfrm>
          <a:prstGeom prst="rect">
            <a:avLst/>
          </a:prstGeom>
        </p:spPr>
      </p:pic>
      <p:sp>
        <p:nvSpPr>
          <p:cNvPr id="893" name="Google Shape;893;p97"/>
          <p:cNvSpPr txBox="1"/>
          <p:nvPr>
            <p:ph type="title"/>
          </p:nvPr>
        </p:nvSpPr>
        <p:spPr>
          <a:xfrm>
            <a:off x="161850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DOLOR SIT AMET</a:t>
            </a:r>
            <a:endParaRPr/>
          </a:p>
        </p:txBody>
      </p:sp>
      <p:sp>
        <p:nvSpPr>
          <p:cNvPr id="894" name="Google Shape;894;p97"/>
          <p:cNvSpPr txBox="1"/>
          <p:nvPr>
            <p:ph idx="1" type="body"/>
          </p:nvPr>
        </p:nvSpPr>
        <p:spPr>
          <a:xfrm>
            <a:off x="161850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 consectetur adipiscing elit.</a:t>
            </a:r>
            <a:endParaRPr/>
          </a:p>
        </p:txBody>
      </p:sp>
      <p:pic>
        <p:nvPicPr>
          <p:cNvPr descr="Green reusable water bottle with a black cap." id="895" name="Google Shape;895;p97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6472" l="0" r="0" t="9245"/>
          <a:stretch/>
        </p:blipFill>
        <p:spPr>
          <a:xfrm>
            <a:off x="6095725" y="709975"/>
            <a:ext cx="3043802" cy="3346499"/>
          </a:xfrm>
          <a:prstGeom prst="rect">
            <a:avLst/>
          </a:prstGeom>
        </p:spPr>
      </p:pic>
      <p:sp>
        <p:nvSpPr>
          <p:cNvPr id="896" name="Google Shape;896;p97"/>
          <p:cNvSpPr txBox="1"/>
          <p:nvPr>
            <p:ph idx="4" type="title"/>
          </p:nvPr>
        </p:nvSpPr>
        <p:spPr>
          <a:xfrm>
            <a:off x="6257575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DOLOR SIT AMET</a:t>
            </a:r>
            <a:endParaRPr/>
          </a:p>
        </p:txBody>
      </p:sp>
      <p:sp>
        <p:nvSpPr>
          <p:cNvPr id="897" name="Google Shape;897;p97"/>
          <p:cNvSpPr txBox="1"/>
          <p:nvPr>
            <p:ph idx="5" type="body"/>
          </p:nvPr>
        </p:nvSpPr>
        <p:spPr>
          <a:xfrm>
            <a:off x="6257575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 consectetur adipiscing elit.</a:t>
            </a:r>
            <a:endParaRPr/>
          </a:p>
        </p:txBody>
      </p:sp>
      <p:pic>
        <p:nvPicPr>
          <p:cNvPr descr="Grey water bottle with a black cap." id="898" name="Google Shape;898;p97"/>
          <p:cNvPicPr preferRelativeResize="0"/>
          <p:nvPr>
            <p:ph idx="6" type="pic"/>
          </p:nvPr>
        </p:nvPicPr>
        <p:blipFill rotWithShape="1">
          <a:blip r:embed="rId5">
            <a:alphaModFix/>
          </a:blip>
          <a:srcRect b="11287" l="-89" r="90" t="15323"/>
          <a:stretch/>
        </p:blipFill>
        <p:spPr>
          <a:xfrm>
            <a:off x="3053900" y="1794150"/>
            <a:ext cx="3030600" cy="3349202"/>
          </a:xfrm>
          <a:prstGeom prst="rect">
            <a:avLst/>
          </a:prstGeom>
        </p:spPr>
      </p:pic>
      <p:sp>
        <p:nvSpPr>
          <p:cNvPr id="899" name="Google Shape;899;p97"/>
          <p:cNvSpPr txBox="1"/>
          <p:nvPr>
            <p:ph idx="7" type="title"/>
          </p:nvPr>
        </p:nvSpPr>
        <p:spPr>
          <a:xfrm>
            <a:off x="3214545" y="801878"/>
            <a:ext cx="270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DOLOR SIT AMET</a:t>
            </a:r>
            <a:endParaRPr/>
          </a:p>
        </p:txBody>
      </p:sp>
      <p:sp>
        <p:nvSpPr>
          <p:cNvPr id="900" name="Google Shape;900;p97"/>
          <p:cNvSpPr txBox="1"/>
          <p:nvPr>
            <p:ph idx="8" type="body"/>
          </p:nvPr>
        </p:nvSpPr>
        <p:spPr>
          <a:xfrm>
            <a:off x="3214545" y="1271620"/>
            <a:ext cx="2700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 consectetur adipiscing elit.</a:t>
            </a:r>
            <a:endParaRPr/>
          </a:p>
        </p:txBody>
      </p:sp>
      <p:sp>
        <p:nvSpPr>
          <p:cNvPr id="901" name="Google Shape;901;p97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WHAT SETS US APART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02" name="Google Shape;902;p97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PRIMARY OFFERING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9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SETS US APART</a:t>
            </a:r>
            <a:endParaRPr/>
          </a:p>
        </p:txBody>
      </p:sp>
      <p:sp>
        <p:nvSpPr>
          <p:cNvPr id="908" name="Google Shape;908;p9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OFFERING</a:t>
            </a:r>
            <a:endParaRPr/>
          </a:p>
        </p:txBody>
      </p:sp>
      <p:sp>
        <p:nvSpPr>
          <p:cNvPr id="909" name="Google Shape;909;p98"/>
          <p:cNvSpPr txBox="1"/>
          <p:nvPr>
            <p:ph idx="3" type="title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</a:t>
            </a:r>
            <a:endParaRPr/>
          </a:p>
        </p:txBody>
      </p:sp>
      <p:sp>
        <p:nvSpPr>
          <p:cNvPr id="910" name="Google Shape;910;p98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 consectetur adipiscing elit. Sed interdum, ex vitae accumsan ornare, elit nisi laoreet justo non condimentum sapien elit nec lacus.</a:t>
            </a:r>
            <a:endParaRPr/>
          </a:p>
        </p:txBody>
      </p:sp>
      <p:sp>
        <p:nvSpPr>
          <p:cNvPr id="911" name="Google Shape;911;p98"/>
          <p:cNvSpPr txBox="1"/>
          <p:nvPr>
            <p:ph idx="4" type="title"/>
          </p:nvPr>
        </p:nvSpPr>
        <p:spPr>
          <a:xfrm>
            <a:off x="4801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</a:t>
            </a:r>
            <a:endParaRPr/>
          </a:p>
        </p:txBody>
      </p:sp>
      <p:sp>
        <p:nvSpPr>
          <p:cNvPr id="912" name="Google Shape;912;p98"/>
          <p:cNvSpPr txBox="1"/>
          <p:nvPr>
            <p:ph idx="5" type="title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</a:t>
            </a:r>
            <a:endParaRPr/>
          </a:p>
        </p:txBody>
      </p:sp>
      <p:sp>
        <p:nvSpPr>
          <p:cNvPr id="913" name="Google Shape;913;p98"/>
          <p:cNvSpPr txBox="1"/>
          <p:nvPr>
            <p:ph idx="6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 consectetur adipiscing elit. Sed interdum, ex vitae accumsan ornare, elit nisi laoreet justo non condimentum sapien elit nec lacus.</a:t>
            </a:r>
            <a:endParaRPr/>
          </a:p>
        </p:txBody>
      </p:sp>
      <p:sp>
        <p:nvSpPr>
          <p:cNvPr id="914" name="Google Shape;914;p98"/>
          <p:cNvSpPr txBox="1"/>
          <p:nvPr>
            <p:ph idx="7" type="title"/>
          </p:nvPr>
        </p:nvSpPr>
        <p:spPr>
          <a:xfrm>
            <a:off x="229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99"/>
          <p:cNvSpPr txBox="1"/>
          <p:nvPr>
            <p:ph type="title"/>
          </p:nvPr>
        </p:nvSpPr>
        <p:spPr>
          <a:xfrm>
            <a:off x="285750" y="1555350"/>
            <a:ext cx="6948600" cy="3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</a:t>
            </a:r>
            <a:r>
              <a:rPr lang="en"/>
              <a:t>%</a:t>
            </a:r>
            <a:endParaRPr/>
          </a:p>
        </p:txBody>
      </p:sp>
      <p:sp>
        <p:nvSpPr>
          <p:cNvPr id="920" name="Google Shape;920;p99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KEY </a:t>
            </a: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METRIC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1" name="Google Shape;921;p99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PRIMARY OFFERING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2" name="Google Shape;922;p99"/>
          <p:cNvSpPr txBox="1"/>
          <p:nvPr>
            <p:ph idx="1" type="body"/>
          </p:nvPr>
        </p:nvSpPr>
        <p:spPr>
          <a:xfrm>
            <a:off x="7256675" y="1827175"/>
            <a:ext cx="1767600" cy="17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*Lorem Ipsum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82"/>
          <p:cNvSpPr txBox="1"/>
          <p:nvPr>
            <p:ph idx="3" type="body"/>
          </p:nvPr>
        </p:nvSpPr>
        <p:spPr>
          <a:xfrm>
            <a:off x="138550" y="2621100"/>
            <a:ext cx="4248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635" name="Google Shape;635;p82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Offering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Point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Rewards Program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Of Our Brand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Information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cxnSp>
        <p:nvCxnSpPr>
          <p:cNvPr id="636" name="Google Shape;636;p82"/>
          <p:cNvCxnSpPr/>
          <p:nvPr/>
        </p:nvCxnSpPr>
        <p:spPr>
          <a:xfrm>
            <a:off x="563100" y="2757075"/>
            <a:ext cx="69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82"/>
          <p:cNvCxnSpPr/>
          <p:nvPr/>
        </p:nvCxnSpPr>
        <p:spPr>
          <a:xfrm>
            <a:off x="563100" y="3000800"/>
            <a:ext cx="6589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38" name="Google Shape;638;p82"/>
          <p:cNvCxnSpPr/>
          <p:nvPr/>
        </p:nvCxnSpPr>
        <p:spPr>
          <a:xfrm>
            <a:off x="563100" y="3248450"/>
            <a:ext cx="7580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39" name="Google Shape;639;p82"/>
          <p:cNvCxnSpPr/>
          <p:nvPr/>
        </p:nvCxnSpPr>
        <p:spPr>
          <a:xfrm>
            <a:off x="563100" y="3480975"/>
            <a:ext cx="69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82"/>
          <p:cNvCxnSpPr/>
          <p:nvPr/>
        </p:nvCxnSpPr>
        <p:spPr>
          <a:xfrm>
            <a:off x="563100" y="3719100"/>
            <a:ext cx="7143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82"/>
          <p:cNvCxnSpPr/>
          <p:nvPr/>
        </p:nvCxnSpPr>
        <p:spPr>
          <a:xfrm>
            <a:off x="563100" y="3979925"/>
            <a:ext cx="650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42" name="Google Shape;642;p82"/>
          <p:cNvCxnSpPr/>
          <p:nvPr/>
        </p:nvCxnSpPr>
        <p:spPr>
          <a:xfrm>
            <a:off x="563100" y="4230600"/>
            <a:ext cx="5839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82"/>
          <p:cNvCxnSpPr/>
          <p:nvPr/>
        </p:nvCxnSpPr>
        <p:spPr>
          <a:xfrm>
            <a:off x="563100" y="4460700"/>
            <a:ext cx="6276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82"/>
          <p:cNvCxnSpPr/>
          <p:nvPr/>
        </p:nvCxnSpPr>
        <p:spPr>
          <a:xfrm>
            <a:off x="563100" y="4698825"/>
            <a:ext cx="718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45" name="Google Shape;645;p82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TABLE OF CONTENTS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6" name="Google Shape;646;p82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7" name="Google Shape;647;p82"/>
          <p:cNvSpPr txBox="1"/>
          <p:nvPr>
            <p:ph idx="4" type="title"/>
          </p:nvPr>
        </p:nvSpPr>
        <p:spPr>
          <a:xfrm>
            <a:off x="302725" y="571800"/>
            <a:ext cx="67635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00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928" name="Google Shape;928;p100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929" name="Google Shape;929;p100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930" name="Google Shape;930;p100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CYMBAL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1" name="Google Shape;931;p100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101"/>
          <p:cNvSpPr txBox="1"/>
          <p:nvPr>
            <p:ph idx="1" type="body"/>
          </p:nvPr>
        </p:nvSpPr>
        <p:spPr>
          <a:xfrm>
            <a:off x="226525" y="2095500"/>
            <a:ext cx="8673000" cy="20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amet, consectetur adipiscing elit. Sed interdum, ex vitae accumsan ornare, elit nisi laoreet justo, non condimentum sapien elit nec lacus.</a:t>
            </a:r>
            <a:endParaRPr/>
          </a:p>
        </p:txBody>
      </p:sp>
      <p:sp>
        <p:nvSpPr>
          <p:cNvPr id="937" name="Google Shape;937;p101"/>
          <p:cNvSpPr/>
          <p:nvPr/>
        </p:nvSpPr>
        <p:spPr>
          <a:xfrm>
            <a:off x="268493" y="4612300"/>
            <a:ext cx="1770600" cy="3189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</a:t>
            </a:r>
            <a:endParaRPr b="1"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38" name="Google Shape;938;p101"/>
          <p:cNvSpPr/>
          <p:nvPr/>
        </p:nvSpPr>
        <p:spPr>
          <a:xfrm>
            <a:off x="2214000" y="4650550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9" name="Google Shape;939;p101"/>
          <p:cNvSpPr/>
          <p:nvPr/>
        </p:nvSpPr>
        <p:spPr>
          <a:xfrm>
            <a:off x="2561250" y="4650550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0" name="Google Shape;940;p101"/>
          <p:cNvSpPr/>
          <p:nvPr/>
        </p:nvSpPr>
        <p:spPr>
          <a:xfrm>
            <a:off x="2908500" y="4650550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1" name="Google Shape;941;p101"/>
          <p:cNvSpPr/>
          <p:nvPr/>
        </p:nvSpPr>
        <p:spPr>
          <a:xfrm>
            <a:off x="3255750" y="4650550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2" name="Google Shape;942;p101"/>
          <p:cNvSpPr/>
          <p:nvPr/>
        </p:nvSpPr>
        <p:spPr>
          <a:xfrm>
            <a:off x="3603000" y="4650550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3" name="Google Shape;943;p101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TESTIMONIAL #1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4" name="Google Shape;944;p101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TESTIMONIALS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 sitting on a bridge with a water bottle." id="949" name="Google Shape;949;p10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625" l="0" r="0" t="20218"/>
          <a:stretch/>
        </p:blipFill>
        <p:spPr>
          <a:xfrm>
            <a:off x="338100" y="480450"/>
            <a:ext cx="3785401" cy="4438799"/>
          </a:xfrm>
          <a:prstGeom prst="rect">
            <a:avLst/>
          </a:prstGeom>
        </p:spPr>
      </p:pic>
      <p:sp>
        <p:nvSpPr>
          <p:cNvPr id="950" name="Google Shape;950;p102"/>
          <p:cNvSpPr txBox="1"/>
          <p:nvPr>
            <p:ph idx="1" type="body"/>
          </p:nvPr>
        </p:nvSpPr>
        <p:spPr>
          <a:xfrm>
            <a:off x="4355225" y="3379725"/>
            <a:ext cx="4512900" cy="15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“</a:t>
            </a:r>
            <a:r>
              <a:rPr lang="en"/>
              <a:t>Lorem ipsum dolor sit amet, consectetur adipiscing elit. Sed interdum, ex vitae accumsan ornare, elit nisi laoreet justo, non condimentum sapien elit nec lacus.”</a:t>
            </a:r>
            <a:endParaRPr/>
          </a:p>
        </p:txBody>
      </p:sp>
      <p:sp>
        <p:nvSpPr>
          <p:cNvPr id="951" name="Google Shape;951;p102"/>
          <p:cNvSpPr/>
          <p:nvPr/>
        </p:nvSpPr>
        <p:spPr>
          <a:xfrm>
            <a:off x="4447193" y="2952075"/>
            <a:ext cx="1770600" cy="3189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</a:t>
            </a:r>
            <a:endParaRPr b="1"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52" name="Google Shape;952;p102"/>
          <p:cNvSpPr/>
          <p:nvPr/>
        </p:nvSpPr>
        <p:spPr>
          <a:xfrm>
            <a:off x="6310050" y="2990325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3" name="Google Shape;953;p102"/>
          <p:cNvSpPr/>
          <p:nvPr/>
        </p:nvSpPr>
        <p:spPr>
          <a:xfrm>
            <a:off x="6657300" y="2990325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4" name="Google Shape;954;p102"/>
          <p:cNvSpPr/>
          <p:nvPr/>
        </p:nvSpPr>
        <p:spPr>
          <a:xfrm>
            <a:off x="7004550" y="2990325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5" name="Google Shape;955;p102"/>
          <p:cNvSpPr/>
          <p:nvPr/>
        </p:nvSpPr>
        <p:spPr>
          <a:xfrm>
            <a:off x="7351800" y="2990325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6" name="Google Shape;956;p102"/>
          <p:cNvSpPr/>
          <p:nvPr/>
        </p:nvSpPr>
        <p:spPr>
          <a:xfrm>
            <a:off x="7699050" y="2990325"/>
            <a:ext cx="255000" cy="242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7" name="Google Shape;957;p102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TESTIMONIAL #1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58" name="Google Shape;958;p102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TESTIMONIALS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103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POINT</a:t>
            </a:r>
            <a:endParaRPr/>
          </a:p>
        </p:txBody>
      </p:sp>
      <p:sp>
        <p:nvSpPr>
          <p:cNvPr id="964" name="Google Shape;964;p103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965" name="Google Shape;965;p103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966" name="Google Shape;966;p103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CYMBAL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67" name="Google Shape;967;p103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sposable water bottles placed in a row." id="972" name="Google Shape;972;p10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7924" l="0" r="0" t="27924"/>
          <a:stretch/>
        </p:blipFill>
        <p:spPr>
          <a:xfrm>
            <a:off x="226500" y="2357750"/>
            <a:ext cx="8691000" cy="2559300"/>
          </a:xfrm>
          <a:prstGeom prst="rect">
            <a:avLst/>
          </a:prstGeom>
        </p:spPr>
      </p:pic>
      <p:sp>
        <p:nvSpPr>
          <p:cNvPr id="973" name="Google Shape;973;p10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</a:t>
            </a:r>
            <a:endParaRPr/>
          </a:p>
        </p:txBody>
      </p:sp>
      <p:sp>
        <p:nvSpPr>
          <p:cNvPr id="974" name="Google Shape;974;p104"/>
          <p:cNvSpPr txBox="1"/>
          <p:nvPr>
            <p:ph idx="3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POINT</a:t>
            </a:r>
            <a:endParaRPr/>
          </a:p>
        </p:txBody>
      </p:sp>
      <p:sp>
        <p:nvSpPr>
          <p:cNvPr id="975" name="Google Shape;975;p104"/>
          <p:cNvSpPr txBox="1"/>
          <p:nvPr>
            <p:ph idx="1" type="subTitle"/>
          </p:nvPr>
        </p:nvSpPr>
        <p:spPr>
          <a:xfrm>
            <a:off x="226525" y="700225"/>
            <a:ext cx="21579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</a:t>
            </a:r>
            <a:endParaRPr/>
          </a:p>
        </p:txBody>
      </p:sp>
      <p:sp>
        <p:nvSpPr>
          <p:cNvPr id="976" name="Google Shape;976;p104"/>
          <p:cNvSpPr txBox="1"/>
          <p:nvPr>
            <p:ph idx="4" type="body"/>
          </p:nvPr>
        </p:nvSpPr>
        <p:spPr>
          <a:xfrm>
            <a:off x="2492925" y="700283"/>
            <a:ext cx="64245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adipiscing elit.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05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REWARDS PROGRAM</a:t>
            </a:r>
            <a:endParaRPr/>
          </a:p>
        </p:txBody>
      </p:sp>
      <p:sp>
        <p:nvSpPr>
          <p:cNvPr id="982" name="Google Shape;982;p105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983" name="Google Shape;983;p105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984" name="Google Shape;984;p105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CYMBAL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85" name="Google Shape;985;p105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0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OFFERING</a:t>
            </a:r>
            <a:endParaRPr/>
          </a:p>
        </p:txBody>
      </p:sp>
      <p:sp>
        <p:nvSpPr>
          <p:cNvPr id="991" name="Google Shape;991;p106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REWARDS PROGRAM</a:t>
            </a:r>
            <a:endParaRPr/>
          </a:p>
        </p:txBody>
      </p:sp>
      <p:sp>
        <p:nvSpPr>
          <p:cNvPr id="992" name="Google Shape;992;p106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</a:t>
            </a:r>
            <a:r>
              <a:rPr lang="en"/>
              <a:t>consectetur</a:t>
            </a:r>
            <a:r>
              <a:rPr lang="en"/>
              <a:t> adipiscing elit. Sed interdum, ex vitae accumsan ornare elit nisi laoreet justo.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Non condimentum sapien elit nec lacus. Lorem ipsum dolor sit amet, consectetur adipiscing elit interdum.  </a:t>
            </a:r>
            <a:endParaRPr/>
          </a:p>
        </p:txBody>
      </p:sp>
      <p:sp>
        <p:nvSpPr>
          <p:cNvPr id="993" name="Google Shape;993;p106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OFFERING</a:t>
            </a:r>
            <a:endParaRPr/>
          </a:p>
        </p:txBody>
      </p:sp>
      <p:pic>
        <p:nvPicPr>
          <p:cNvPr descr="Person filling a reusable water bottle." id="994" name="Google Shape;994;p106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8130" l="0" r="0" t="8138"/>
          <a:stretch/>
        </p:blipFill>
        <p:spPr>
          <a:xfrm>
            <a:off x="3368775" y="226625"/>
            <a:ext cx="3733801" cy="4690499"/>
          </a:xfrm>
          <a:prstGeom prst="rect">
            <a:avLst/>
          </a:prstGeom>
        </p:spPr>
      </p:pic>
      <p:pic>
        <p:nvPicPr>
          <p:cNvPr descr="Person sitting and holding a reusable water bottle." id="995" name="Google Shape;995;p106"/>
          <p:cNvPicPr preferRelativeResize="0"/>
          <p:nvPr>
            <p:ph idx="5" type="pic"/>
          </p:nvPr>
        </p:nvPicPr>
        <p:blipFill rotWithShape="1">
          <a:blip r:embed="rId4">
            <a:alphaModFix/>
          </a:blip>
          <a:srcRect b="14434" l="22549" r="39101" t="14426"/>
          <a:stretch/>
        </p:blipFill>
        <p:spPr>
          <a:xfrm>
            <a:off x="7320200" y="1391900"/>
            <a:ext cx="1597199" cy="197039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07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OFFERING</a:t>
            </a:r>
            <a:endParaRPr/>
          </a:p>
        </p:txBody>
      </p:sp>
      <p:sp>
        <p:nvSpPr>
          <p:cNvPr id="1001" name="Google Shape;1001;p107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REWARDS PROGRAM</a:t>
            </a:r>
            <a:endParaRPr/>
          </a:p>
        </p:txBody>
      </p:sp>
      <p:sp>
        <p:nvSpPr>
          <p:cNvPr id="1002" name="Google Shape;1002;p107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Lorem ipsum dolor sit amet, consectetur adipiscing elit. Sed interdum, ex vitae accumsan ornare elit nisi laoreet justo.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None/>
            </a:pPr>
            <a:r>
              <a:rPr lang="en"/>
              <a:t>Non condimentum sapien elit nec lacus. Lorem ipsum dolor sit amet, consectetur adipiscing elit interdum. </a:t>
            </a:r>
            <a:endParaRPr/>
          </a:p>
        </p:txBody>
      </p:sp>
      <p:sp>
        <p:nvSpPr>
          <p:cNvPr id="1003" name="Google Shape;1003;p107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SIGN UP</a:t>
            </a:r>
            <a:endParaRPr/>
          </a:p>
        </p:txBody>
      </p:sp>
      <p:sp>
        <p:nvSpPr>
          <p:cNvPr id="1004" name="Google Shape;1004;p107"/>
          <p:cNvSpPr/>
          <p:nvPr>
            <p:ph idx="4" type="pic"/>
          </p:nvPr>
        </p:nvSpPr>
        <p:spPr>
          <a:xfrm>
            <a:off x="4197575" y="512375"/>
            <a:ext cx="2847600" cy="4631100"/>
          </a:xfrm>
          <a:prstGeom prst="round2SameRect">
            <a:avLst>
              <a:gd fmla="val 16667" name="adj1"/>
              <a:gd fmla="val 0" name="adj2"/>
            </a:avLst>
          </a:prstGeom>
        </p:spPr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108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1010" name="Google Shape;1010;p108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1011" name="Google Shape;1011;p108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OUR BRAND</a:t>
            </a:r>
            <a:endParaRPr/>
          </a:p>
        </p:txBody>
      </p:sp>
      <p:sp>
        <p:nvSpPr>
          <p:cNvPr id="1012" name="Google Shape;1012;p108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CYMBAL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3" name="Google Shape;1013;p108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 holding a water bottle in nature." id="1018" name="Google Shape;1018;p10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763" r="16769" t="0"/>
          <a:stretch/>
        </p:blipFill>
        <p:spPr>
          <a:xfrm>
            <a:off x="4576350" y="0"/>
            <a:ext cx="4567501" cy="5153699"/>
          </a:xfrm>
          <a:prstGeom prst="rect">
            <a:avLst/>
          </a:prstGeom>
        </p:spPr>
      </p:pic>
      <p:sp>
        <p:nvSpPr>
          <p:cNvPr id="1019" name="Google Shape;1019;p109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Lorem Ipsum dolor sit amet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Lorem Ipsum dolor sit amet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Lorem Ipsum dolor sit amet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Lorem Ipsum dolor sit amet</a:t>
            </a:r>
            <a:endParaRPr/>
          </a:p>
        </p:txBody>
      </p:sp>
      <p:sp>
        <p:nvSpPr>
          <p:cNvPr id="1020" name="Google Shape;1020;p109"/>
          <p:cNvSpPr txBox="1"/>
          <p:nvPr>
            <p:ph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</a:t>
            </a:r>
            <a:endParaRPr/>
          </a:p>
        </p:txBody>
      </p:sp>
      <p:sp>
        <p:nvSpPr>
          <p:cNvPr id="1021" name="Google Shape;1021;p109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GOALS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2" name="Google Shape;1022;p109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THE FUTURE OF OUR BRAND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83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</p:txBody>
      </p:sp>
      <p:sp>
        <p:nvSpPr>
          <p:cNvPr id="653" name="Google Shape;653;p83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654" name="Google Shape;654;p83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655" name="Google Shape;655;p83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CYMBAL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6" name="Google Shape;656;p83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110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GROWTH PROJECTIONS</a:t>
            </a:r>
            <a:endParaRPr/>
          </a:p>
        </p:txBody>
      </p:sp>
      <p:sp>
        <p:nvSpPr>
          <p:cNvPr id="1028" name="Google Shape;1028;p110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OF OUR BRAND</a:t>
            </a:r>
            <a:endParaRPr/>
          </a:p>
        </p:txBody>
      </p:sp>
      <p:sp>
        <p:nvSpPr>
          <p:cNvPr id="1029" name="Google Shape;1029;p110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Q2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Q3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30" name="Google Shape;1030;p110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➔"/>
            </a:pPr>
            <a:r>
              <a:rPr lang="en"/>
              <a:t>Lorem ipsum dolor sit amet</a:t>
            </a:r>
            <a:endParaRPr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31" name="Google Shape;1031;p110"/>
          <p:cNvSpPr/>
          <p:nvPr/>
        </p:nvSpPr>
        <p:spPr>
          <a:xfrm>
            <a:off x="268493" y="2412300"/>
            <a:ext cx="1770600" cy="3189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</a:t>
            </a:r>
            <a:endParaRPr b="1"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11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GROWTH PROJECTIONS</a:t>
            </a:r>
            <a:endParaRPr/>
          </a:p>
        </p:txBody>
      </p:sp>
      <p:sp>
        <p:nvSpPr>
          <p:cNvPr id="1037" name="Google Shape;1037;p11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OF OUR BRAND</a:t>
            </a:r>
            <a:endParaRPr/>
          </a:p>
        </p:txBody>
      </p:sp>
      <p:sp>
        <p:nvSpPr>
          <p:cNvPr id="1038" name="Google Shape;1038;p111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Q1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Q3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39" name="Google Shape;1039;p111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➔"/>
            </a:pPr>
            <a:r>
              <a:rPr lang="en"/>
              <a:t>Lorem ipsum dolor sit amet</a:t>
            </a:r>
            <a:endParaRPr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40" name="Google Shape;1040;p111"/>
          <p:cNvSpPr/>
          <p:nvPr/>
        </p:nvSpPr>
        <p:spPr>
          <a:xfrm>
            <a:off x="268493" y="2412300"/>
            <a:ext cx="1770600" cy="3189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</a:t>
            </a:r>
            <a:endParaRPr b="1"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1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GROWTH PROJECTIONS</a:t>
            </a:r>
            <a:endParaRPr/>
          </a:p>
        </p:txBody>
      </p:sp>
      <p:sp>
        <p:nvSpPr>
          <p:cNvPr id="1046" name="Google Shape;1046;p11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OF OUR BRAND</a:t>
            </a:r>
            <a:endParaRPr/>
          </a:p>
        </p:txBody>
      </p:sp>
      <p:sp>
        <p:nvSpPr>
          <p:cNvPr id="1047" name="Google Shape;1047;p112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Q1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Q2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48" name="Google Shape;1048;p112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➔"/>
            </a:pPr>
            <a:r>
              <a:rPr lang="en"/>
              <a:t>Lorem ipsum dolor sit amet</a:t>
            </a:r>
            <a:endParaRPr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49" name="Google Shape;1049;p112"/>
          <p:cNvSpPr/>
          <p:nvPr/>
        </p:nvSpPr>
        <p:spPr>
          <a:xfrm>
            <a:off x="268493" y="2412300"/>
            <a:ext cx="1770600" cy="3189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</a:t>
            </a:r>
            <a:endParaRPr b="1"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11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GROWTH PROJECTIONS</a:t>
            </a:r>
            <a:endParaRPr/>
          </a:p>
        </p:txBody>
      </p:sp>
      <p:sp>
        <p:nvSpPr>
          <p:cNvPr id="1055" name="Google Shape;1055;p113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OF OUR BRAND</a:t>
            </a:r>
            <a:endParaRPr/>
          </a:p>
        </p:txBody>
      </p:sp>
      <p:sp>
        <p:nvSpPr>
          <p:cNvPr id="1056" name="Google Shape;1056;p113"/>
          <p:cNvSpPr/>
          <p:nvPr/>
        </p:nvSpPr>
        <p:spPr>
          <a:xfrm>
            <a:off x="268493" y="2412300"/>
            <a:ext cx="1770600" cy="3189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</a:t>
            </a:r>
            <a:endParaRPr b="1"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7" name="Google Shape;1057;p113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Q1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Q2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Q3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Q4</a:t>
            </a:r>
            <a:endParaRPr/>
          </a:p>
        </p:txBody>
      </p:sp>
      <p:sp>
        <p:nvSpPr>
          <p:cNvPr id="1058" name="Google Shape;1058;p113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900"/>
              <a:buChar char="➔"/>
            </a:pPr>
            <a:r>
              <a:rPr lang="en">
                <a:solidFill>
                  <a:schemeClr val="accent2"/>
                </a:solidFill>
              </a:rPr>
              <a:t>Lorem ipsum dolor sit amet</a:t>
            </a:r>
            <a:endParaRPr>
              <a:solidFill>
                <a:schemeClr val="accent2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➔"/>
            </a:pPr>
            <a:r>
              <a:rPr lang="en"/>
              <a:t>Lorem ipsum dolor sit amet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14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064" name="Google Shape;1064;p114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CYMBAL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5" name="Google Shape;1065;p114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11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071" name="Google Shape;1071;p115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1072" name="Google Shape;1072;p115"/>
          <p:cNvSpPr txBox="1"/>
          <p:nvPr>
            <p:ph idx="1" type="body"/>
          </p:nvPr>
        </p:nvSpPr>
        <p:spPr>
          <a:xfrm>
            <a:off x="226525" y="1793250"/>
            <a:ext cx="8599500" cy="15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feel free to reach out with any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Questions, compliments, or concerns. </a:t>
            </a:r>
            <a:endParaRPr/>
          </a:p>
        </p:txBody>
      </p:sp>
      <p:sp>
        <p:nvSpPr>
          <p:cNvPr id="1073" name="Google Shape;1073;p115"/>
          <p:cNvSpPr txBox="1"/>
          <p:nvPr>
            <p:ph idx="3" type="body"/>
          </p:nvPr>
        </p:nvSpPr>
        <p:spPr>
          <a:xfrm>
            <a:off x="226525" y="4719800"/>
            <a:ext cx="35805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38759" lvl="0" marL="27432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Email: </a:t>
            </a:r>
            <a:r>
              <a:rPr lang="en"/>
              <a:t>no_reply@example.com</a:t>
            </a:r>
            <a:endParaRPr/>
          </a:p>
        </p:txBody>
      </p:sp>
      <p:sp>
        <p:nvSpPr>
          <p:cNvPr id="1074" name="Google Shape;1074;p115"/>
          <p:cNvSpPr txBox="1"/>
          <p:nvPr>
            <p:ph idx="4" type="body"/>
          </p:nvPr>
        </p:nvSpPr>
        <p:spPr>
          <a:xfrm>
            <a:off x="3808700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38759" lvl="0" marL="36576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Tel: </a:t>
            </a:r>
            <a:r>
              <a:rPr lang="en"/>
              <a:t>(123)456-7890</a:t>
            </a:r>
            <a:endParaRPr/>
          </a:p>
        </p:txBody>
      </p:sp>
      <p:sp>
        <p:nvSpPr>
          <p:cNvPr id="1075" name="Google Shape;1075;p115"/>
          <p:cNvSpPr txBox="1"/>
          <p:nvPr>
            <p:ph idx="5" type="body"/>
          </p:nvPr>
        </p:nvSpPr>
        <p:spPr>
          <a:xfrm>
            <a:off x="6345975" y="4719800"/>
            <a:ext cx="27981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38759" lvl="0" marL="36576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/>
              <a:t>IG: @</a:t>
            </a:r>
            <a:r>
              <a:rPr lang="en"/>
              <a:t>[insert handle]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 holding a water bottle in a cityscape." id="1080" name="Google Shape;1080;p11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920" r="25900" t="0"/>
          <a:stretch/>
        </p:blipFill>
        <p:spPr>
          <a:xfrm>
            <a:off x="5034275" y="226500"/>
            <a:ext cx="3883203" cy="4690498"/>
          </a:xfrm>
          <a:prstGeom prst="rect">
            <a:avLst/>
          </a:prstGeom>
        </p:spPr>
      </p:pic>
      <p:sp>
        <p:nvSpPr>
          <p:cNvPr id="1081" name="Google Shape;1081;p116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082" name="Google Shape;1082;p116"/>
          <p:cNvSpPr txBox="1"/>
          <p:nvPr>
            <p:ph idx="1" type="body"/>
          </p:nvPr>
        </p:nvSpPr>
        <p:spPr>
          <a:xfrm>
            <a:off x="266700" y="4099025"/>
            <a:ext cx="4458900" cy="84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look forward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together with you.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84"/>
          <p:cNvSpPr txBox="1"/>
          <p:nvPr>
            <p:ph idx="3" type="body"/>
          </p:nvPr>
        </p:nvSpPr>
        <p:spPr>
          <a:xfrm>
            <a:off x="138550" y="2621100"/>
            <a:ext cx="4248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662" name="Google Shape;662;p84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Offering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Point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Rewards Program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Of Our Brand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Information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cxnSp>
        <p:nvCxnSpPr>
          <p:cNvPr id="663" name="Google Shape;663;p84"/>
          <p:cNvCxnSpPr/>
          <p:nvPr/>
        </p:nvCxnSpPr>
        <p:spPr>
          <a:xfrm>
            <a:off x="563100" y="2757075"/>
            <a:ext cx="69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4" name="Google Shape;664;p84"/>
          <p:cNvCxnSpPr/>
          <p:nvPr/>
        </p:nvCxnSpPr>
        <p:spPr>
          <a:xfrm>
            <a:off x="563100" y="3000800"/>
            <a:ext cx="6589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5" name="Google Shape;665;p84"/>
          <p:cNvCxnSpPr/>
          <p:nvPr/>
        </p:nvCxnSpPr>
        <p:spPr>
          <a:xfrm>
            <a:off x="563100" y="3248450"/>
            <a:ext cx="7580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6" name="Google Shape;666;p84"/>
          <p:cNvCxnSpPr/>
          <p:nvPr/>
        </p:nvCxnSpPr>
        <p:spPr>
          <a:xfrm>
            <a:off x="563100" y="3480975"/>
            <a:ext cx="69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84"/>
          <p:cNvCxnSpPr/>
          <p:nvPr/>
        </p:nvCxnSpPr>
        <p:spPr>
          <a:xfrm>
            <a:off x="563100" y="3719100"/>
            <a:ext cx="7143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8" name="Google Shape;668;p84"/>
          <p:cNvCxnSpPr/>
          <p:nvPr/>
        </p:nvCxnSpPr>
        <p:spPr>
          <a:xfrm>
            <a:off x="563100" y="3979925"/>
            <a:ext cx="650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84"/>
          <p:cNvCxnSpPr/>
          <p:nvPr/>
        </p:nvCxnSpPr>
        <p:spPr>
          <a:xfrm>
            <a:off x="563100" y="4230600"/>
            <a:ext cx="5839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84"/>
          <p:cNvCxnSpPr/>
          <p:nvPr/>
        </p:nvCxnSpPr>
        <p:spPr>
          <a:xfrm>
            <a:off x="563100" y="4460700"/>
            <a:ext cx="6276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84"/>
          <p:cNvCxnSpPr/>
          <p:nvPr/>
        </p:nvCxnSpPr>
        <p:spPr>
          <a:xfrm>
            <a:off x="563100" y="4698825"/>
            <a:ext cx="718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72" name="Google Shape;672;p84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TABLE OF CONTENTS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3" name="Google Shape;673;p84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4" name="Google Shape;674;p84"/>
          <p:cNvSpPr txBox="1"/>
          <p:nvPr>
            <p:ph idx="4" type="title"/>
          </p:nvPr>
        </p:nvSpPr>
        <p:spPr>
          <a:xfrm>
            <a:off x="302725" y="571800"/>
            <a:ext cx="67635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 drinking form a reusable water bottle." id="679" name="Google Shape;679;p8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33228" r="11592" t="0"/>
          <a:stretch/>
        </p:blipFill>
        <p:spPr>
          <a:xfrm>
            <a:off x="5034275" y="226500"/>
            <a:ext cx="3883203" cy="4690498"/>
          </a:xfrm>
          <a:prstGeom prst="rect">
            <a:avLst/>
          </a:prstGeom>
        </p:spPr>
      </p:pic>
      <p:sp>
        <p:nvSpPr>
          <p:cNvPr id="680" name="Google Shape;680;p8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</a:t>
            </a:r>
            <a:endParaRPr/>
          </a:p>
        </p:txBody>
      </p:sp>
      <p:sp>
        <p:nvSpPr>
          <p:cNvPr id="681" name="Google Shape;681;p85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682" name="Google Shape;682;p85"/>
          <p:cNvSpPr txBox="1"/>
          <p:nvPr>
            <p:ph idx="4294967295" type="title"/>
          </p:nvPr>
        </p:nvSpPr>
        <p:spPr>
          <a:xfrm>
            <a:off x="226525" y="753350"/>
            <a:ext cx="4673100" cy="4163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0"/>
              <a:t>CYMBAL</a:t>
            </a:r>
            <a:br>
              <a:rPr lang="en" sz="8500"/>
            </a:br>
            <a:r>
              <a:rPr b="0" lang="en" sz="1600"/>
              <a:t>A WATER BOTTLE COMPANY</a:t>
            </a:r>
            <a:endParaRPr b="0"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86"/>
          <p:cNvSpPr txBox="1"/>
          <p:nvPr>
            <p:ph idx="3" type="body"/>
          </p:nvPr>
        </p:nvSpPr>
        <p:spPr>
          <a:xfrm>
            <a:off x="138550" y="2621100"/>
            <a:ext cx="4248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688" name="Google Shape;688;p86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Offering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Point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Rewards Program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Of Our Brand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Information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cxnSp>
        <p:nvCxnSpPr>
          <p:cNvPr id="689" name="Google Shape;689;p86"/>
          <p:cNvCxnSpPr/>
          <p:nvPr/>
        </p:nvCxnSpPr>
        <p:spPr>
          <a:xfrm>
            <a:off x="563100" y="2757075"/>
            <a:ext cx="69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90" name="Google Shape;690;p86"/>
          <p:cNvCxnSpPr/>
          <p:nvPr/>
        </p:nvCxnSpPr>
        <p:spPr>
          <a:xfrm>
            <a:off x="563100" y="3000800"/>
            <a:ext cx="6589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86"/>
          <p:cNvCxnSpPr/>
          <p:nvPr/>
        </p:nvCxnSpPr>
        <p:spPr>
          <a:xfrm>
            <a:off x="563100" y="3248450"/>
            <a:ext cx="7580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92" name="Google Shape;692;p86"/>
          <p:cNvCxnSpPr/>
          <p:nvPr/>
        </p:nvCxnSpPr>
        <p:spPr>
          <a:xfrm>
            <a:off x="563100" y="3480975"/>
            <a:ext cx="69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93" name="Google Shape;693;p86"/>
          <p:cNvCxnSpPr/>
          <p:nvPr/>
        </p:nvCxnSpPr>
        <p:spPr>
          <a:xfrm>
            <a:off x="563100" y="3719100"/>
            <a:ext cx="7143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94" name="Google Shape;694;p86"/>
          <p:cNvCxnSpPr/>
          <p:nvPr/>
        </p:nvCxnSpPr>
        <p:spPr>
          <a:xfrm>
            <a:off x="563100" y="3979925"/>
            <a:ext cx="6503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95" name="Google Shape;695;p86"/>
          <p:cNvCxnSpPr/>
          <p:nvPr/>
        </p:nvCxnSpPr>
        <p:spPr>
          <a:xfrm>
            <a:off x="563100" y="4230600"/>
            <a:ext cx="5839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96" name="Google Shape;696;p86"/>
          <p:cNvCxnSpPr/>
          <p:nvPr/>
        </p:nvCxnSpPr>
        <p:spPr>
          <a:xfrm>
            <a:off x="563100" y="4460700"/>
            <a:ext cx="6276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97" name="Google Shape;697;p86"/>
          <p:cNvCxnSpPr/>
          <p:nvPr/>
        </p:nvCxnSpPr>
        <p:spPr>
          <a:xfrm>
            <a:off x="563100" y="4698825"/>
            <a:ext cx="718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98" name="Google Shape;698;p86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TABLE OF CONTENTS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9" name="Google Shape;699;p86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0" name="Google Shape;700;p86"/>
          <p:cNvSpPr txBox="1"/>
          <p:nvPr>
            <p:ph idx="4" type="title"/>
          </p:nvPr>
        </p:nvSpPr>
        <p:spPr>
          <a:xfrm>
            <a:off x="302725" y="571800"/>
            <a:ext cx="67635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87"/>
          <p:cNvSpPr txBox="1"/>
          <p:nvPr>
            <p:ph type="title"/>
          </p:nvPr>
        </p:nvSpPr>
        <p:spPr>
          <a:xfrm>
            <a:off x="226525" y="1567296"/>
            <a:ext cx="8691000" cy="3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</p:txBody>
      </p:sp>
      <p:sp>
        <p:nvSpPr>
          <p:cNvPr id="706" name="Google Shape;706;p87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707" name="Google Shape;707;p87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708" name="Google Shape;708;p87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CYMBAL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9" name="Google Shape;709;p87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PRODUCT OVERVIEW</a:t>
            </a:r>
            <a:endParaRPr sz="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88"/>
          <p:cNvSpPr txBox="1"/>
          <p:nvPr/>
        </p:nvSpPr>
        <p:spPr>
          <a:xfrm>
            <a:off x="294150" y="3356313"/>
            <a:ext cx="14943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Lorem ipsum dolor sit amet consectetur adipiscing elit.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15" name="Google Shape;715;p88"/>
          <p:cNvSpPr/>
          <p:nvPr/>
        </p:nvSpPr>
        <p:spPr>
          <a:xfrm>
            <a:off x="8191650" y="1721813"/>
            <a:ext cx="725700" cy="291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H2 20XX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716" name="Google Shape;716;p88"/>
          <p:cNvCxnSpPr/>
          <p:nvPr/>
        </p:nvCxnSpPr>
        <p:spPr>
          <a:xfrm rot="10800000">
            <a:off x="960498" y="1867321"/>
            <a:ext cx="7239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7" name="Google Shape;717;p88"/>
          <p:cNvSpPr/>
          <p:nvPr/>
        </p:nvSpPr>
        <p:spPr>
          <a:xfrm>
            <a:off x="250043" y="1721821"/>
            <a:ext cx="702300" cy="291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H1 20XX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718" name="Google Shape;718;p88"/>
          <p:cNvGrpSpPr/>
          <p:nvPr/>
        </p:nvGrpSpPr>
        <p:grpSpPr>
          <a:xfrm>
            <a:off x="294149" y="2073411"/>
            <a:ext cx="8571886" cy="318913"/>
            <a:chOff x="249694" y="2412348"/>
            <a:chExt cx="8644500" cy="318913"/>
          </a:xfrm>
        </p:grpSpPr>
        <p:sp>
          <p:nvSpPr>
            <p:cNvPr id="719" name="Google Shape;719;p88"/>
            <p:cNvSpPr/>
            <p:nvPr/>
          </p:nvSpPr>
          <p:spPr>
            <a:xfrm>
              <a:off x="249694" y="2412348"/>
              <a:ext cx="8644500" cy="3189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600"/>
                </a:spcBef>
                <a:spcAft>
                  <a:spcPts val="600"/>
                </a:spcAft>
                <a:buSzPts val="600"/>
                <a:buNone/>
              </a:pPr>
              <a:r>
                <a:t/>
              </a:r>
              <a:endPara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720" name="Google Shape;720;p88"/>
            <p:cNvSpPr/>
            <p:nvPr/>
          </p:nvSpPr>
          <p:spPr>
            <a:xfrm>
              <a:off x="370765" y="2412361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Jan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21" name="Google Shape;721;p88"/>
            <p:cNvSpPr/>
            <p:nvPr/>
          </p:nvSpPr>
          <p:spPr>
            <a:xfrm>
              <a:off x="1091091" y="2412361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Feb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22" name="Google Shape;722;p88"/>
            <p:cNvSpPr/>
            <p:nvPr/>
          </p:nvSpPr>
          <p:spPr>
            <a:xfrm>
              <a:off x="1811416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Mar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23" name="Google Shape;723;p88"/>
            <p:cNvSpPr/>
            <p:nvPr/>
          </p:nvSpPr>
          <p:spPr>
            <a:xfrm>
              <a:off x="3252068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May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24" name="Google Shape;724;p88"/>
            <p:cNvSpPr/>
            <p:nvPr/>
          </p:nvSpPr>
          <p:spPr>
            <a:xfrm>
              <a:off x="2531742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Apr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25" name="Google Shape;725;p88"/>
            <p:cNvSpPr/>
            <p:nvPr/>
          </p:nvSpPr>
          <p:spPr>
            <a:xfrm>
              <a:off x="3972394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Jun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26" name="Google Shape;726;p88"/>
            <p:cNvSpPr/>
            <p:nvPr/>
          </p:nvSpPr>
          <p:spPr>
            <a:xfrm>
              <a:off x="4692720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Jul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27" name="Google Shape;727;p88"/>
            <p:cNvSpPr/>
            <p:nvPr/>
          </p:nvSpPr>
          <p:spPr>
            <a:xfrm>
              <a:off x="5413046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Aug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28" name="Google Shape;728;p88"/>
            <p:cNvSpPr/>
            <p:nvPr/>
          </p:nvSpPr>
          <p:spPr>
            <a:xfrm>
              <a:off x="6133372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Sep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29" name="Google Shape;729;p88"/>
            <p:cNvSpPr/>
            <p:nvPr/>
          </p:nvSpPr>
          <p:spPr>
            <a:xfrm>
              <a:off x="7574023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Nov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30" name="Google Shape;730;p88"/>
            <p:cNvSpPr/>
            <p:nvPr/>
          </p:nvSpPr>
          <p:spPr>
            <a:xfrm>
              <a:off x="6853698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Oct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sp>
          <p:nvSpPr>
            <p:cNvPr id="731" name="Google Shape;731;p88"/>
            <p:cNvSpPr/>
            <p:nvPr/>
          </p:nvSpPr>
          <p:spPr>
            <a:xfrm>
              <a:off x="8294349" y="2412348"/>
              <a:ext cx="449400" cy="318900"/>
            </a:xfrm>
            <a:prstGeom prst="roundRect">
              <a:avLst>
                <a:gd fmla="val 0" name="adj"/>
              </a:avLst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Inter SemiBold"/>
                  <a:ea typeface="Inter SemiBold"/>
                  <a:cs typeface="Inter SemiBold"/>
                  <a:sym typeface="Inter SemiBold"/>
                </a:rPr>
                <a:t>Dec</a:t>
              </a:r>
              <a:endPara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cxnSp>
          <p:nvCxnSpPr>
            <p:cNvPr id="732" name="Google Shape;732;p88"/>
            <p:cNvCxnSpPr/>
            <p:nvPr/>
          </p:nvCxnSpPr>
          <p:spPr>
            <a:xfrm>
              <a:off x="797162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33" name="Google Shape;733;p88"/>
            <p:cNvCxnSpPr/>
            <p:nvPr/>
          </p:nvCxnSpPr>
          <p:spPr>
            <a:xfrm>
              <a:off x="1517307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34" name="Google Shape;734;p88"/>
            <p:cNvCxnSpPr/>
            <p:nvPr/>
          </p:nvCxnSpPr>
          <p:spPr>
            <a:xfrm>
              <a:off x="2237643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35" name="Google Shape;735;p88"/>
            <p:cNvCxnSpPr/>
            <p:nvPr/>
          </p:nvCxnSpPr>
          <p:spPr>
            <a:xfrm>
              <a:off x="2957952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36" name="Google Shape;736;p88"/>
            <p:cNvCxnSpPr/>
            <p:nvPr/>
          </p:nvCxnSpPr>
          <p:spPr>
            <a:xfrm>
              <a:off x="3678288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37" name="Google Shape;737;p88"/>
            <p:cNvCxnSpPr/>
            <p:nvPr/>
          </p:nvCxnSpPr>
          <p:spPr>
            <a:xfrm>
              <a:off x="4398597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38" name="Google Shape;738;p88"/>
            <p:cNvCxnSpPr/>
            <p:nvPr/>
          </p:nvCxnSpPr>
          <p:spPr>
            <a:xfrm>
              <a:off x="5118947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39" name="Google Shape;739;p88"/>
            <p:cNvCxnSpPr/>
            <p:nvPr/>
          </p:nvCxnSpPr>
          <p:spPr>
            <a:xfrm>
              <a:off x="5839269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40" name="Google Shape;740;p88"/>
            <p:cNvCxnSpPr/>
            <p:nvPr/>
          </p:nvCxnSpPr>
          <p:spPr>
            <a:xfrm>
              <a:off x="6559592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41" name="Google Shape;741;p88"/>
            <p:cNvCxnSpPr/>
            <p:nvPr/>
          </p:nvCxnSpPr>
          <p:spPr>
            <a:xfrm>
              <a:off x="7279928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742" name="Google Shape;742;p88"/>
            <p:cNvCxnSpPr/>
            <p:nvPr/>
          </p:nvCxnSpPr>
          <p:spPr>
            <a:xfrm>
              <a:off x="7997074" y="2583374"/>
              <a:ext cx="31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743" name="Google Shape;743;p88"/>
          <p:cNvCxnSpPr/>
          <p:nvPr/>
        </p:nvCxnSpPr>
        <p:spPr>
          <a:xfrm rot="10800000">
            <a:off x="952350" y="2283169"/>
            <a:ext cx="0" cy="956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44" name="Google Shape;744;p88"/>
          <p:cNvCxnSpPr/>
          <p:nvPr/>
        </p:nvCxnSpPr>
        <p:spPr>
          <a:xfrm rot="10800000">
            <a:off x="2405675" y="2283488"/>
            <a:ext cx="0" cy="1650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45" name="Google Shape;745;p88"/>
          <p:cNvSpPr txBox="1"/>
          <p:nvPr/>
        </p:nvSpPr>
        <p:spPr>
          <a:xfrm>
            <a:off x="3152825" y="3356313"/>
            <a:ext cx="14943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Lorem ipsum dolor sit amet consectetur adipiscing elit.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746" name="Google Shape;746;p88"/>
          <p:cNvCxnSpPr/>
          <p:nvPr/>
        </p:nvCxnSpPr>
        <p:spPr>
          <a:xfrm rot="10800000">
            <a:off x="3899975" y="2283169"/>
            <a:ext cx="0" cy="956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47" name="Google Shape;747;p88"/>
          <p:cNvSpPr txBox="1"/>
          <p:nvPr/>
        </p:nvSpPr>
        <p:spPr>
          <a:xfrm>
            <a:off x="5300475" y="3356313"/>
            <a:ext cx="14943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Lorem ipsum dolor sit amet consectetur adipiscing elit.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748" name="Google Shape;748;p88"/>
          <p:cNvCxnSpPr/>
          <p:nvPr/>
        </p:nvCxnSpPr>
        <p:spPr>
          <a:xfrm rot="10800000">
            <a:off x="6047625" y="2283169"/>
            <a:ext cx="0" cy="956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49" name="Google Shape;749;p88"/>
          <p:cNvCxnSpPr/>
          <p:nvPr/>
        </p:nvCxnSpPr>
        <p:spPr>
          <a:xfrm rot="10800000">
            <a:off x="8118900" y="2283488"/>
            <a:ext cx="0" cy="1650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50" name="Google Shape;750;p88"/>
          <p:cNvSpPr txBox="1"/>
          <p:nvPr/>
        </p:nvSpPr>
        <p:spPr>
          <a:xfrm>
            <a:off x="1658525" y="4011838"/>
            <a:ext cx="14943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Lorem ipsum dolor sit amet consectetur adipiscing elit.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51" name="Google Shape;751;p88"/>
          <p:cNvSpPr txBox="1"/>
          <p:nvPr/>
        </p:nvSpPr>
        <p:spPr>
          <a:xfrm>
            <a:off x="7371750" y="4011838"/>
            <a:ext cx="14943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Lorem ipsum dolor sit amet consectetur adipiscing elit.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52" name="Google Shape;752;p88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OUR HISTORY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53" name="Google Shape;753;p88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89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elit. Sed interdum, ex vitae accumsan ornare, elit nisi laoreet justo, non condimentum sapien elit nec lacus.</a:t>
            </a:r>
            <a:endParaRPr/>
          </a:p>
        </p:txBody>
      </p:sp>
      <p:sp>
        <p:nvSpPr>
          <p:cNvPr id="759" name="Google Shape;759;p89"/>
          <p:cNvSpPr/>
          <p:nvPr/>
        </p:nvSpPr>
        <p:spPr>
          <a:xfrm>
            <a:off x="268493" y="2412300"/>
            <a:ext cx="1770600" cy="3189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LOREM IPSUM 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0" name="Google Shape;760;p89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OUR VISION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61" name="Google Shape;761;p89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WE ARE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duct / Service Offering Overview #2">
  <a:themeElements>
    <a:clrScheme name="Simple Light">
      <a:dk1>
        <a:srgbClr val="000000"/>
      </a:dk1>
      <a:lt1>
        <a:srgbClr val="E2DFD2"/>
      </a:lt1>
      <a:dk2>
        <a:srgbClr val="FFFCE9"/>
      </a:dk2>
      <a:lt2>
        <a:srgbClr val="C9C3A7"/>
      </a:lt2>
      <a:accent1>
        <a:srgbClr val="FFEDCF"/>
      </a:accent1>
      <a:accent2>
        <a:srgbClr val="595959"/>
      </a:accent2>
      <a:accent3>
        <a:srgbClr val="D56F3E"/>
      </a:accent3>
      <a:accent4>
        <a:srgbClr val="FF7D00"/>
      </a:accent4>
      <a:accent5>
        <a:srgbClr val="78290F"/>
      </a:accent5>
      <a:accent6>
        <a:srgbClr val="D05353"/>
      </a:accent6>
      <a:hlink>
        <a:srgbClr val="DF29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vent Facilitation">
  <a:themeElements>
    <a:clrScheme name="Simple Light">
      <a:dk1>
        <a:srgbClr val="F0EBD9"/>
      </a:dk1>
      <a:lt1>
        <a:srgbClr val="0E101A"/>
      </a:lt1>
      <a:dk2>
        <a:srgbClr val="FEFFAA"/>
      </a:dk2>
      <a:lt2>
        <a:srgbClr val="799B7A"/>
      </a:lt2>
      <a:accent1>
        <a:srgbClr val="B9E1DB"/>
      </a:accent1>
      <a:accent2>
        <a:srgbClr val="F55802"/>
      </a:accent2>
      <a:accent3>
        <a:srgbClr val="EFA3B1"/>
      </a:accent3>
      <a:accent4>
        <a:srgbClr val="F2D519"/>
      </a:accent4>
      <a:accent5>
        <a:srgbClr val="B6D5C6"/>
      </a:accent5>
      <a:accent6>
        <a:srgbClr val="41658A"/>
      </a:accent6>
      <a:hlink>
        <a:srgbClr val="6F259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